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1732" y="52"/>
      </p:cViewPr>
      <p:guideLst>
        <p:guide orient="horz" pos="21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43EB8-FD7E-4E43-9901-5E8B39278F38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E8719-22EB-4ADF-A524-6D9F64FE7F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4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0E8719-22EB-4ADF-A524-6D9F64FE7FC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62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BD2D9-AEAB-CB46-0AD1-63056318C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A74D76-F2A7-30C7-30E8-E91F7A4954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5F1948-CFD1-C1B3-118C-73991A31F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3AAF5-E353-35E0-591A-48BC8A95CF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0E8719-22EB-4ADF-A524-6D9F64FE7FC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7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87CA0-2E5A-03A7-2C48-DFFCFFD2E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18066A-4C57-8900-3D29-0DDCD40373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945A55-033A-A047-8446-D41786DA1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5FBEE-1AB2-D45A-C55F-FD6B54F0B1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0E8719-22EB-4ADF-A524-6D9F64FE7FC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6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74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49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9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3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26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0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7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6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9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62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8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5138CE-9BC5-476E-9DE7-85DAC258A45B}" type="datetimeFigureOut">
              <a:rPr lang="en-US" smtClean="0"/>
              <a:t>7/19/2026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E2F56A-DC31-4A9B-B8C6-1B14D25A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81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721B7-AC00-F175-FC20-B0F9D9E1E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193A03-B584-56B6-0F14-15B04E2153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56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o many tests can detract from joy of learning">
            <a:extLst>
              <a:ext uri="{FF2B5EF4-FFF2-40B4-BE49-F238E27FC236}">
                <a16:creationId xmlns:a16="http://schemas.microsoft.com/office/drawing/2014/main" id="{A5C8FE7F-2F60-2A4B-30A7-D5F1F81FE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9" y="811602"/>
            <a:ext cx="4395651" cy="2484498"/>
          </a:xfrm>
          <a:prstGeom prst="rect">
            <a:avLst/>
          </a:prstGeom>
        </p:spPr>
      </p:pic>
      <p:pic>
        <p:nvPicPr>
          <p:cNvPr id="3" name="Picture 2" descr="No More Numerical Scores for USMLE Step 1 Exam | MedPage Today">
            <a:extLst>
              <a:ext uri="{FF2B5EF4-FFF2-40B4-BE49-F238E27FC236}">
                <a16:creationId xmlns:a16="http://schemas.microsoft.com/office/drawing/2014/main" id="{3EC24FD7-F5EF-1117-A165-77676AADE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4134" y="1019920"/>
            <a:ext cx="2837089" cy="18913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473379D-7703-2BFC-3829-75E56F4FA88F}"/>
              </a:ext>
            </a:extLst>
          </p:cNvPr>
          <p:cNvSpPr/>
          <p:nvPr/>
        </p:nvSpPr>
        <p:spPr>
          <a:xfrm>
            <a:off x="1097281" y="4022198"/>
            <a:ext cx="3069770" cy="51061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DB39CC-7BA1-8D91-576F-517F42C066A3}"/>
              </a:ext>
            </a:extLst>
          </p:cNvPr>
          <p:cNvSpPr/>
          <p:nvPr/>
        </p:nvSpPr>
        <p:spPr>
          <a:xfrm>
            <a:off x="979714" y="4564379"/>
            <a:ext cx="3592286" cy="3657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CC7143-D38E-B9C4-6F0D-C1E753046FD1}"/>
              </a:ext>
            </a:extLst>
          </p:cNvPr>
          <p:cNvSpPr txBox="1"/>
          <p:nvPr/>
        </p:nvSpPr>
        <p:spPr>
          <a:xfrm>
            <a:off x="1097281" y="4022198"/>
            <a:ext cx="74588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Try your own selves, whether ye are in the faith; prove your own selves. Or know ye not as to your own selves, that Jesus Christ is in you? unless indeed ye be reprobate. </a:t>
            </a:r>
            <a:r>
              <a:rPr lang="en-US" sz="2800" dirty="0">
                <a:solidFill>
                  <a:srgbClr val="C00000"/>
                </a:solidFill>
              </a:rPr>
              <a:t>2 Cor. 13:5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517015-D10E-0623-F689-94465D29C3AE}"/>
              </a:ext>
            </a:extLst>
          </p:cNvPr>
          <p:cNvCxnSpPr>
            <a:cxnSpLocks/>
          </p:cNvCxnSpPr>
          <p:nvPr/>
        </p:nvCxnSpPr>
        <p:spPr>
          <a:xfrm>
            <a:off x="3892731" y="5355771"/>
            <a:ext cx="3788229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4285B03-322D-97F2-9AC8-1246FEE690AB}"/>
              </a:ext>
            </a:extLst>
          </p:cNvPr>
          <p:cNvCxnSpPr>
            <a:cxnSpLocks/>
          </p:cNvCxnSpPr>
          <p:nvPr/>
        </p:nvCxnSpPr>
        <p:spPr>
          <a:xfrm>
            <a:off x="3892731" y="5729694"/>
            <a:ext cx="2037806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19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94CA7-E965-F206-AAF1-630EBCF47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Are you Passing or Failing...       Testing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91F3C-8DE0-0F00-5A3A-EDD44C7B7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Trying – Testing – Proving : </a:t>
            </a:r>
            <a:r>
              <a:rPr lang="en-US" b="1" dirty="0"/>
              <a:t>Continual Action </a:t>
            </a:r>
          </a:p>
          <a:p>
            <a:r>
              <a:rPr lang="en-US" b="1" dirty="0"/>
              <a:t>“Prove”</a:t>
            </a:r>
            <a:r>
              <a:rPr lang="en-US" dirty="0"/>
              <a:t> – found through actual experimenting</a:t>
            </a:r>
          </a:p>
          <a:p>
            <a:r>
              <a:rPr lang="en-US" dirty="0"/>
              <a:t>Examples: </a:t>
            </a:r>
            <a:r>
              <a:rPr lang="en-US" b="1" dirty="0"/>
              <a:t>Timothy </a:t>
            </a:r>
            <a:r>
              <a:rPr lang="en-US" dirty="0"/>
              <a:t>(Phil. 2:22); </a:t>
            </a:r>
            <a:r>
              <a:rPr lang="en-US" b="1" dirty="0"/>
              <a:t>Christians in Corinth </a:t>
            </a:r>
            <a:r>
              <a:rPr lang="en-US" dirty="0"/>
              <a:t>(2 Cor. 9:13), </a:t>
            </a:r>
            <a:r>
              <a:rPr lang="en-US" b="1" dirty="0"/>
              <a:t>Followers of Christ </a:t>
            </a:r>
            <a:r>
              <a:rPr lang="en-US" dirty="0"/>
              <a:t>(Matt. 10:32-33) – </a:t>
            </a:r>
            <a:r>
              <a:rPr lang="en-US" b="1" dirty="0"/>
              <a:t>failed to speak up when tested </a:t>
            </a:r>
            <a:r>
              <a:rPr lang="en-US" dirty="0"/>
              <a:t>(Jn. 9:22)</a:t>
            </a:r>
          </a:p>
          <a:p>
            <a:r>
              <a:rPr lang="en-US" dirty="0"/>
              <a:t>In our culture – do we speak up regarding our faith in Christ?</a:t>
            </a:r>
          </a:p>
          <a:p>
            <a:r>
              <a:rPr lang="en-US" dirty="0"/>
              <a:t>We administer our test – We can know if we are passing or failing. </a:t>
            </a:r>
          </a:p>
        </p:txBody>
      </p:sp>
    </p:spTree>
    <p:extLst>
      <p:ext uri="{BB962C8B-B14F-4D97-AF65-F5344CB8AC3E}">
        <p14:creationId xmlns:p14="http://schemas.microsoft.com/office/powerpoint/2010/main" val="1128055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511DF-CDD9-9728-F084-409B01587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6FF4-1C7C-CB23-80FA-A2B81680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Are you Passing or Failing...       Testing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27DFF-926A-E2B1-5627-C2E6F2DB1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Probing Question: </a:t>
            </a:r>
            <a:r>
              <a:rPr lang="en-US" b="1" dirty="0"/>
              <a:t>Are you in the faith – Is Christ in you? </a:t>
            </a:r>
            <a:r>
              <a:rPr lang="en-US" dirty="0">
                <a:solidFill>
                  <a:srgbClr val="C00000"/>
                </a:solidFill>
              </a:rPr>
              <a:t>(2 Cor. 13:5)</a:t>
            </a:r>
          </a:p>
          <a:p>
            <a:r>
              <a:rPr lang="en-US" b="1" dirty="0"/>
              <a:t>Two sides of the same coin </a:t>
            </a:r>
            <a:r>
              <a:rPr lang="en-US" dirty="0">
                <a:solidFill>
                  <a:srgbClr val="C00000"/>
                </a:solidFill>
              </a:rPr>
              <a:t>(Jn. 15:4,7)</a:t>
            </a:r>
          </a:p>
          <a:p>
            <a:r>
              <a:rPr lang="en-US" dirty="0"/>
              <a:t>Have you sinned and truly repented – </a:t>
            </a:r>
            <a:r>
              <a:rPr lang="en-US" b="1" dirty="0"/>
              <a:t>Paul’s concern </a:t>
            </a:r>
            <a:r>
              <a:rPr lang="en-US" dirty="0">
                <a:solidFill>
                  <a:srgbClr val="C00000"/>
                </a:solidFill>
              </a:rPr>
              <a:t>(2 Cor. 12:20-21, 13:1-2,6-10</a:t>
            </a:r>
            <a:r>
              <a:rPr lang="en-US" b="1" dirty="0">
                <a:solidFill>
                  <a:srgbClr val="C00000"/>
                </a:solidFill>
              </a:rPr>
              <a:t>)</a:t>
            </a:r>
          </a:p>
          <a:p>
            <a:r>
              <a:rPr lang="en-US" dirty="0"/>
              <a:t>Not just those who have sinned</a:t>
            </a:r>
            <a:r>
              <a:rPr lang="en-US" b="1" dirty="0"/>
              <a:t> – but sinned and not repented </a:t>
            </a:r>
            <a:r>
              <a:rPr lang="en-US" dirty="0">
                <a:solidFill>
                  <a:srgbClr val="C00000"/>
                </a:solidFill>
              </a:rPr>
              <a:t>(2 Cor. 2:6-9)</a:t>
            </a:r>
          </a:p>
          <a:p>
            <a:r>
              <a:rPr lang="en-US" b="1" dirty="0"/>
              <a:t>True Repentance: </a:t>
            </a:r>
            <a:r>
              <a:rPr lang="en-US" dirty="0"/>
              <a:t>godly sorrow – change of ways consistent with sorrow – bearing good fruit </a:t>
            </a:r>
            <a:r>
              <a:rPr lang="en-US" dirty="0">
                <a:solidFill>
                  <a:srgbClr val="C00000"/>
                </a:solidFill>
              </a:rPr>
              <a:t>(2 Cor. 7:10, Acts 3:19, LK. 3:8-14)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50750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6544D-15A5-D2F0-178B-0760A5263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58D7F-2EA6-71C7-37D9-04B1DC168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Are you Passing or Failing...       Testing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E532B-D5E1-63C4-A90A-93ACB7452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 we humble ourselves to actually serve other’s needs?  </a:t>
            </a:r>
            <a:r>
              <a:rPr lang="en-US" dirty="0">
                <a:solidFill>
                  <a:srgbClr val="C00000"/>
                </a:solidFill>
              </a:rPr>
              <a:t>(I Jn. 2:5-6, Jn. 13:12-17, I Jn, 3:13-18,       I Jn. 5:2)</a:t>
            </a:r>
          </a:p>
          <a:p>
            <a:r>
              <a:rPr lang="en-US" dirty="0"/>
              <a:t>How strong is your faith regarding Heaven – are you going there? </a:t>
            </a:r>
          </a:p>
          <a:p>
            <a:pPr lvl="1"/>
            <a:r>
              <a:rPr lang="en-US" sz="2800" b="1" dirty="0"/>
              <a:t>Foundation: </a:t>
            </a:r>
            <a:r>
              <a:rPr lang="en-US" sz="2800" dirty="0"/>
              <a:t>Jesus Resurrection</a:t>
            </a:r>
            <a:r>
              <a:rPr lang="en-US" sz="2800" dirty="0">
                <a:solidFill>
                  <a:srgbClr val="C00000"/>
                </a:solidFill>
              </a:rPr>
              <a:t> (I Pet. 1:3-5, Col. 1:27)</a:t>
            </a:r>
          </a:p>
          <a:p>
            <a:pPr lvl="1"/>
            <a:r>
              <a:rPr lang="en-US" sz="2800" b="1" dirty="0"/>
              <a:t>Must keep growing – grow into the eternal kingdom of heaven  </a:t>
            </a:r>
            <a:r>
              <a:rPr lang="en-US" sz="2800" dirty="0">
                <a:solidFill>
                  <a:srgbClr val="C00000"/>
                </a:solidFill>
              </a:rPr>
              <a:t>(2 Pet. 1:10-11)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065962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C7B46-3F42-56DC-BFBA-A67856B3A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7366B-0C08-1CEB-2D01-FE0035021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How Are You Doing On Your Test?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B0B35-C4DC-F921-A070-FD788F8E5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Are you living up to the Word that should be in you – are you still in the faith?  </a:t>
            </a:r>
            <a:r>
              <a:rPr lang="en-US" dirty="0"/>
              <a:t>(Eph. 5:10-11)</a:t>
            </a:r>
          </a:p>
          <a:p>
            <a:r>
              <a:rPr lang="en-US" b="1" dirty="0"/>
              <a:t>Is sin as serious with you as it was with Paul    </a:t>
            </a:r>
            <a:r>
              <a:rPr lang="en-US" dirty="0"/>
              <a:t>(I Cor. 6:9) ?</a:t>
            </a:r>
          </a:p>
          <a:p>
            <a:r>
              <a:rPr lang="en-US" b="1" dirty="0"/>
              <a:t>Doing same sins over and over again? </a:t>
            </a:r>
            <a:r>
              <a:rPr lang="en-US" dirty="0"/>
              <a:t>– maybe a symptom of lack of true repentance </a:t>
            </a:r>
          </a:p>
          <a:p>
            <a:r>
              <a:rPr lang="en-US" dirty="0"/>
              <a:t>To all not in Christ yet </a:t>
            </a:r>
            <a:r>
              <a:rPr lang="en-US" b="1" dirty="0"/>
              <a:t>– are you lost and without hope? </a:t>
            </a:r>
            <a:r>
              <a:rPr lang="en-US" dirty="0"/>
              <a:t>(Eph. 2:11-12, Gal. 3:27)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280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AE637A-A63E-5956-3191-EE37C28E0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ACAFB-02A5-1CC3-4CF3-9B6B0567FE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E2827-B422-A83D-E36E-D1B550CB38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54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413</Words>
  <Application>Microsoft Office PowerPoint</Application>
  <PresentationFormat>On-screen Show (4:3)</PresentationFormat>
  <Paragraphs>26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Are you Passing or Failing...       Testing Yourself</vt:lpstr>
      <vt:lpstr>Are you Passing or Failing...       Testing Yourself</vt:lpstr>
      <vt:lpstr>Are you Passing or Failing...       Testing Yourself</vt:lpstr>
      <vt:lpstr>How Are You Doing On Your Test?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2026-07-19T12:30:05Z</dcterms:created>
  <dcterms:modified xsi:type="dcterms:W3CDTF">2026-07-19T13:25:25Z</dcterms:modified>
</cp:coreProperties>
</file>