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100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047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51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00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26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8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36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81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68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8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732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28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B1F0B0-3109-4F3C-85D3-6B3ACD795914}" type="datetimeFigureOut">
              <a:rPr lang="en-US" smtClean="0"/>
              <a:t>6/21/2026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655436-16CD-4F4D-ACC9-5A93BE306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0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65CC9-A58F-493E-5614-2ED966D1FA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B4AC34-0794-557D-3C16-2624DFFF7C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412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r: 7 Points 1">
            <a:extLst>
              <a:ext uri="{FF2B5EF4-FFF2-40B4-BE49-F238E27FC236}">
                <a16:creationId xmlns:a16="http://schemas.microsoft.com/office/drawing/2014/main" id="{B5C2E0FA-D16B-D15D-4E51-2FB2A65193C8}"/>
              </a:ext>
            </a:extLst>
          </p:cNvPr>
          <p:cNvSpPr/>
          <p:nvPr/>
        </p:nvSpPr>
        <p:spPr>
          <a:xfrm>
            <a:off x="2057400" y="901335"/>
            <a:ext cx="5029200" cy="4859384"/>
          </a:xfrm>
          <a:prstGeom prst="star7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340FD3-D480-29C2-BD01-F75D6FDA21B9}"/>
              </a:ext>
            </a:extLst>
          </p:cNvPr>
          <p:cNvSpPr txBox="1"/>
          <p:nvPr/>
        </p:nvSpPr>
        <p:spPr>
          <a:xfrm>
            <a:off x="3219994" y="2736502"/>
            <a:ext cx="27040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Do Not Cast Away Your BOLDNESS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5B6BA5-A78A-2890-3AFB-49E19A24FA99}"/>
              </a:ext>
            </a:extLst>
          </p:cNvPr>
          <p:cNvSpPr txBox="1"/>
          <p:nvPr/>
        </p:nvSpPr>
        <p:spPr>
          <a:xfrm>
            <a:off x="3344090" y="4275853"/>
            <a:ext cx="2704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highlight>
                  <a:srgbClr val="FFFF00"/>
                </a:highlight>
              </a:rPr>
              <a:t>Hebrews 10:35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F91CD7-6CE8-F64F-5603-93D3D4BDD167}"/>
              </a:ext>
            </a:extLst>
          </p:cNvPr>
          <p:cNvSpPr txBox="1"/>
          <p:nvPr/>
        </p:nvSpPr>
        <p:spPr>
          <a:xfrm>
            <a:off x="627017" y="355851"/>
            <a:ext cx="24950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Bolness to enter into the Holy Place... </a:t>
            </a:r>
            <a:r>
              <a:rPr lang="en-US" sz="2400" dirty="0">
                <a:solidFill>
                  <a:srgbClr val="C00000"/>
                </a:solidFill>
              </a:rPr>
              <a:t>Heb. 10:19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240014-CDD9-E3CA-0E9F-367CE2ED95E1}"/>
              </a:ext>
            </a:extLst>
          </p:cNvPr>
          <p:cNvSpPr txBox="1"/>
          <p:nvPr/>
        </p:nvSpPr>
        <p:spPr>
          <a:xfrm>
            <a:off x="5924006" y="264413"/>
            <a:ext cx="30958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Bolness to draw near the throne of grace in time of need ... </a:t>
            </a:r>
            <a:r>
              <a:rPr lang="en-US" sz="2400" dirty="0">
                <a:solidFill>
                  <a:srgbClr val="C00000"/>
                </a:solidFill>
              </a:rPr>
              <a:t>Heb. 4:16</a:t>
            </a:r>
          </a:p>
        </p:txBody>
      </p:sp>
    </p:spTree>
    <p:extLst>
      <p:ext uri="{BB962C8B-B14F-4D97-AF65-F5344CB8AC3E}">
        <p14:creationId xmlns:p14="http://schemas.microsoft.com/office/powerpoint/2010/main" val="33049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01369-8CA4-1C5A-1E5E-485218D23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    How do I keep my Boldness in Christ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BD3EE-5F92-FC49-EC9B-42AE68622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Remember when your heart was enlightened by the truth of the Gospel</a:t>
            </a:r>
            <a:r>
              <a:rPr lang="en-US" dirty="0"/>
              <a:t>.... you endured </a:t>
            </a:r>
            <a:r>
              <a:rPr lang="en-US" dirty="0">
                <a:solidFill>
                  <a:srgbClr val="C00000"/>
                </a:solidFill>
              </a:rPr>
              <a:t>(Heb. 10:32, 2 Tim. 1:10,  2 Tim. 3:12, Heb. 10:33-34)</a:t>
            </a:r>
          </a:p>
          <a:p>
            <a:pPr lvl="1"/>
            <a:r>
              <a:rPr lang="en-US" dirty="0"/>
              <a:t> </a:t>
            </a:r>
            <a:r>
              <a:rPr lang="en-US" sz="2800" dirty="0"/>
              <a:t>a great conflict of sufferings...  </a:t>
            </a:r>
          </a:p>
          <a:p>
            <a:pPr lvl="1"/>
            <a:r>
              <a:rPr lang="en-US" sz="2800" dirty="0"/>
              <a:t>Made a gazing stock – partakers with them who suffered reproaches and affliction...</a:t>
            </a:r>
          </a:p>
          <a:p>
            <a:pPr lvl="1"/>
            <a:r>
              <a:rPr lang="en-US" sz="2800" dirty="0"/>
              <a:t>Showed compassion on those in bonds </a:t>
            </a:r>
          </a:p>
          <a:p>
            <a:pPr lvl="1"/>
            <a:r>
              <a:rPr lang="en-US" sz="2800" dirty="0"/>
              <a:t>Took joyfully the spoiling of your possessions...have a better one that abides</a:t>
            </a:r>
          </a:p>
        </p:txBody>
      </p:sp>
    </p:spTree>
    <p:extLst>
      <p:ext uri="{BB962C8B-B14F-4D97-AF65-F5344CB8AC3E}">
        <p14:creationId xmlns:p14="http://schemas.microsoft.com/office/powerpoint/2010/main" val="3869656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CC536-AE8C-40EF-0570-0E4851580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40ECE-FEAC-BF0F-6DB9-5413785D5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    How do I keep my Boldness in Christ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9AA9E-36CA-F202-3FBA-384E6B1ED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Remember </a:t>
            </a:r>
            <a:r>
              <a:rPr lang="en-US" dirty="0"/>
              <a:t>your boldness has </a:t>
            </a:r>
            <a:r>
              <a:rPr lang="en-US" b="1" dirty="0"/>
              <a:t>great reward </a:t>
            </a:r>
            <a:r>
              <a:rPr lang="en-US" dirty="0"/>
              <a:t>coming to you... </a:t>
            </a:r>
            <a:r>
              <a:rPr lang="en-US" dirty="0">
                <a:solidFill>
                  <a:srgbClr val="C00000"/>
                </a:solidFill>
              </a:rPr>
              <a:t>{Eph. 1:18, Matt. 5:12, Heb. 11:26}</a:t>
            </a:r>
          </a:p>
          <a:p>
            <a:r>
              <a:rPr lang="en-US" sz="2800" dirty="0"/>
              <a:t>I need </a:t>
            </a:r>
            <a:r>
              <a:rPr lang="en-US" sz="2800" b="1" dirty="0"/>
              <a:t>patien</a:t>
            </a:r>
            <a:r>
              <a:rPr lang="en-US" b="1" dirty="0"/>
              <a:t>ce to hold firm to the end   </a:t>
            </a:r>
            <a:r>
              <a:rPr lang="en-US" dirty="0"/>
              <a:t>- do God’s will  then receive the promise  </a:t>
            </a:r>
            <a:r>
              <a:rPr lang="en-US" dirty="0">
                <a:solidFill>
                  <a:srgbClr val="C00000"/>
                </a:solidFill>
              </a:rPr>
              <a:t>(Heb. 10:36, Heb. 3:6, Heb. 12:1-2)</a:t>
            </a:r>
          </a:p>
          <a:p>
            <a:r>
              <a:rPr lang="en-US" dirty="0"/>
              <a:t>I need to </a:t>
            </a:r>
            <a:r>
              <a:rPr lang="en-US" b="1" dirty="0"/>
              <a:t>live by faith </a:t>
            </a:r>
            <a:r>
              <a:rPr lang="en-US" dirty="0"/>
              <a:t>– For He that cometh will come... </a:t>
            </a:r>
            <a:r>
              <a:rPr lang="en-US" dirty="0">
                <a:solidFill>
                  <a:srgbClr val="C00000"/>
                </a:solidFill>
              </a:rPr>
              <a:t>(Heb.10:37 Hab.2:3, 2 Pet. 3:9)</a:t>
            </a:r>
          </a:p>
          <a:p>
            <a:r>
              <a:rPr lang="en-US" dirty="0"/>
              <a:t>I need to </a:t>
            </a:r>
            <a:r>
              <a:rPr lang="en-US" b="1" dirty="0"/>
              <a:t>have the faith unto the saving of the soul.</a:t>
            </a:r>
            <a:r>
              <a:rPr lang="en-US" dirty="0"/>
              <a:t>.. Do not shrink back... It is destruction! </a:t>
            </a:r>
            <a:r>
              <a:rPr lang="en-US" dirty="0">
                <a:solidFill>
                  <a:srgbClr val="C00000"/>
                </a:solidFill>
              </a:rPr>
              <a:t>(Heb. 10:39)</a:t>
            </a:r>
          </a:p>
          <a:p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08091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A60038-D316-FED8-C357-0436E8968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EA907-7E1B-D9FC-881A-C426E68ECA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626EFB-2D05-EBD4-AE9A-2D58A37739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12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235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    How do I keep my Boldness in Christ </vt:lpstr>
      <vt:lpstr>    How do I keep my Boldness in Christ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2026-06-21T20:43:33Z</dcterms:created>
  <dcterms:modified xsi:type="dcterms:W3CDTF">2026-06-21T21:32:13Z</dcterms:modified>
</cp:coreProperties>
</file>