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4C992E-BFEA-4D9D-B27C-A6773CDD3F26}" v="62" dt="2026-06-28T21:22:58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173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undo custSel addSld modSld sldOrd">
      <pc:chgData name="Jerry Fite" userId="5c817e7aab5c3f9a" providerId="LiveId" clId="{C01970DF-CA25-4E40-B922-894826FCC483}" dt="2026-06-28T21:22:58.800" v="815"/>
      <pc:docMkLst>
        <pc:docMk/>
      </pc:docMkLst>
      <pc:sldChg chg="modTransition">
        <pc:chgData name="Jerry Fite" userId="5c817e7aab5c3f9a" providerId="LiveId" clId="{C01970DF-CA25-4E40-B922-894826FCC483}" dt="2026-06-28T21:22:12.160" v="810"/>
        <pc:sldMkLst>
          <pc:docMk/>
          <pc:sldMk cId="1566689004" sldId="258"/>
        </pc:sldMkLst>
      </pc:sldChg>
      <pc:sldChg chg="modTransition">
        <pc:chgData name="Jerry Fite" userId="5c817e7aab5c3f9a" providerId="LiveId" clId="{C01970DF-CA25-4E40-B922-894826FCC483}" dt="2026-06-28T21:22:24.900" v="811"/>
        <pc:sldMkLst>
          <pc:docMk/>
          <pc:sldMk cId="3868840559" sldId="259"/>
        </pc:sldMkLst>
      </pc:sldChg>
      <pc:sldChg chg="modTransition">
        <pc:chgData name="Jerry Fite" userId="5c817e7aab5c3f9a" providerId="LiveId" clId="{C01970DF-CA25-4E40-B922-894826FCC483}" dt="2026-06-28T21:22:35.601" v="812"/>
        <pc:sldMkLst>
          <pc:docMk/>
          <pc:sldMk cId="128427659" sldId="260"/>
        </pc:sldMkLst>
      </pc:sldChg>
      <pc:sldChg chg="modTransition">
        <pc:chgData name="Jerry Fite" userId="5c817e7aab5c3f9a" providerId="LiveId" clId="{C01970DF-CA25-4E40-B922-894826FCC483}" dt="2026-06-28T21:22:48.194" v="813"/>
        <pc:sldMkLst>
          <pc:docMk/>
          <pc:sldMk cId="2801178689" sldId="261"/>
        </pc:sldMkLst>
      </pc:sldChg>
      <pc:sldChg chg="addSp delSp modSp mod modTransition modAnim">
        <pc:chgData name="Jerry Fite" userId="5c817e7aab5c3f9a" providerId="LiveId" clId="{C01970DF-CA25-4E40-B922-894826FCC483}" dt="2026-06-28T21:22:58.800" v="815"/>
        <pc:sldMkLst>
          <pc:docMk/>
          <pc:sldMk cId="118856193" sldId="262"/>
        </pc:sldMkLst>
        <pc:spChg chg="add del mod">
          <ac:chgData name="Jerry Fite" userId="5c817e7aab5c3f9a" providerId="LiveId" clId="{C01970DF-CA25-4E40-B922-894826FCC483}" dt="2026-06-28T21:18:07.330" v="792" actId="27636"/>
          <ac:spMkLst>
            <pc:docMk/>
            <pc:sldMk cId="118856193" sldId="262"/>
            <ac:spMk id="3" creationId="{7459B52A-7804-9276-25E1-2401FF9EC72E}"/>
          </ac:spMkLst>
        </pc:spChg>
        <pc:spChg chg="add del mod">
          <ac:chgData name="Jerry Fite" userId="5c817e7aab5c3f9a" providerId="LiveId" clId="{C01970DF-CA25-4E40-B922-894826FCC483}" dt="2026-06-28T21:18:00.897" v="789" actId="478"/>
          <ac:spMkLst>
            <pc:docMk/>
            <pc:sldMk cId="118856193" sldId="262"/>
            <ac:spMk id="5" creationId="{C6373218-67BF-2CE3-4579-3DA00B734011}"/>
          </ac:spMkLst>
        </pc:spChg>
      </pc:sldChg>
      <pc:sldChg chg="modSp add mod modAnim">
        <pc:chgData name="Jerry Fite" userId="5c817e7aab5c3f9a" providerId="LiveId" clId="{C01970DF-CA25-4E40-B922-894826FCC483}" dt="2026-06-28T21:21:37.937" v="809"/>
        <pc:sldMkLst>
          <pc:docMk/>
          <pc:sldMk cId="3760427043" sldId="263"/>
        </pc:sldMkLst>
        <pc:spChg chg="mod">
          <ac:chgData name="Jerry Fite" userId="5c817e7aab5c3f9a" providerId="LiveId" clId="{C01970DF-CA25-4E40-B922-894826FCC483}" dt="2026-06-28T20:07:17.419" v="66" actId="6549"/>
          <ac:spMkLst>
            <pc:docMk/>
            <pc:sldMk cId="3760427043" sldId="263"/>
            <ac:spMk id="3" creationId="{38EB7E30-D713-39EE-85CD-AA3712E1D379}"/>
          </ac:spMkLst>
        </pc:spChg>
      </pc:sldChg>
      <pc:sldChg chg="addSp delSp modSp new mod ord addAnim delAnim modAnim">
        <pc:chgData name="Jerry Fite" userId="5c817e7aab5c3f9a" providerId="LiveId" clId="{C01970DF-CA25-4E40-B922-894826FCC483}" dt="2026-06-28T21:14:20.359" v="785" actId="2"/>
        <pc:sldMkLst>
          <pc:docMk/>
          <pc:sldMk cId="472407098" sldId="264"/>
        </pc:sldMkLst>
        <pc:spChg chg="add mod">
          <ac:chgData name="Jerry Fite" userId="5c817e7aab5c3f9a" providerId="LiveId" clId="{C01970DF-CA25-4E40-B922-894826FCC483}" dt="2026-06-28T20:38:30.249" v="108" actId="313"/>
          <ac:spMkLst>
            <pc:docMk/>
            <pc:sldMk cId="472407098" sldId="264"/>
            <ac:spMk id="3" creationId="{009A725C-6F2D-E4DC-4527-19578FFE187B}"/>
          </ac:spMkLst>
        </pc:spChg>
        <pc:spChg chg="add mod">
          <ac:chgData name="Jerry Fite" userId="5c817e7aab5c3f9a" providerId="LiveId" clId="{C01970DF-CA25-4E40-B922-894826FCC483}" dt="2026-06-28T20:38:08.620" v="100" actId="1076"/>
          <ac:spMkLst>
            <pc:docMk/>
            <pc:sldMk cId="472407098" sldId="264"/>
            <ac:spMk id="4" creationId="{E58D3B69-59C7-06A1-C144-908695043476}"/>
          </ac:spMkLst>
        </pc:spChg>
        <pc:spChg chg="add del mod">
          <ac:chgData name="Jerry Fite" userId="5c817e7aab5c3f9a" providerId="LiveId" clId="{C01970DF-CA25-4E40-B922-894826FCC483}" dt="2026-06-28T20:38:49.077" v="111" actId="478"/>
          <ac:spMkLst>
            <pc:docMk/>
            <pc:sldMk cId="472407098" sldId="264"/>
            <ac:spMk id="5" creationId="{2256C9A4-F139-4BBD-C309-65DA0112A65E}"/>
          </ac:spMkLst>
        </pc:spChg>
        <pc:spChg chg="add mod">
          <ac:chgData name="Jerry Fite" userId="5c817e7aab5c3f9a" providerId="LiveId" clId="{C01970DF-CA25-4E40-B922-894826FCC483}" dt="2026-06-28T20:39:44.537" v="155" actId="1076"/>
          <ac:spMkLst>
            <pc:docMk/>
            <pc:sldMk cId="472407098" sldId="264"/>
            <ac:spMk id="6" creationId="{A5E7942B-B5D8-47F7-D06D-5546A2E96C28}"/>
          </ac:spMkLst>
        </pc:spChg>
        <pc:spChg chg="add mod">
          <ac:chgData name="Jerry Fite" userId="5c817e7aab5c3f9a" providerId="LiveId" clId="{C01970DF-CA25-4E40-B922-894826FCC483}" dt="2026-06-28T20:42:25.300" v="169" actId="1076"/>
          <ac:spMkLst>
            <pc:docMk/>
            <pc:sldMk cId="472407098" sldId="264"/>
            <ac:spMk id="12" creationId="{79CA9B32-A18B-59FD-1879-FAB5B4E9B9F2}"/>
          </ac:spMkLst>
        </pc:spChg>
        <pc:spChg chg="add mod">
          <ac:chgData name="Jerry Fite" userId="5c817e7aab5c3f9a" providerId="LiveId" clId="{C01970DF-CA25-4E40-B922-894826FCC483}" dt="2026-06-28T20:47:57.386" v="353" actId="14100"/>
          <ac:spMkLst>
            <pc:docMk/>
            <pc:sldMk cId="472407098" sldId="264"/>
            <ac:spMk id="13" creationId="{29D2AACE-23BC-22DB-F816-CF1B10A87C95}"/>
          </ac:spMkLst>
        </pc:spChg>
        <pc:spChg chg="add mod">
          <ac:chgData name="Jerry Fite" userId="5c817e7aab5c3f9a" providerId="LiveId" clId="{C01970DF-CA25-4E40-B922-894826FCC483}" dt="2026-06-28T21:05:49.382" v="661" actId="113"/>
          <ac:spMkLst>
            <pc:docMk/>
            <pc:sldMk cId="472407098" sldId="264"/>
            <ac:spMk id="14" creationId="{09EC3E53-B397-8D1A-4B2F-F38F60A80BD6}"/>
          </ac:spMkLst>
        </pc:spChg>
        <pc:spChg chg="add mod">
          <ac:chgData name="Jerry Fite" userId="5c817e7aab5c3f9a" providerId="LiveId" clId="{C01970DF-CA25-4E40-B922-894826FCC483}" dt="2026-06-28T21:05:59.301" v="663" actId="207"/>
          <ac:spMkLst>
            <pc:docMk/>
            <pc:sldMk cId="472407098" sldId="264"/>
            <ac:spMk id="15" creationId="{D0CF2B92-FEAE-53CD-A8A4-B28742859182}"/>
          </ac:spMkLst>
        </pc:spChg>
        <pc:spChg chg="add mod">
          <ac:chgData name="Jerry Fite" userId="5c817e7aab5c3f9a" providerId="LiveId" clId="{C01970DF-CA25-4E40-B922-894826FCC483}" dt="2026-06-28T21:14:20.359" v="785" actId="2"/>
          <ac:spMkLst>
            <pc:docMk/>
            <pc:sldMk cId="472407098" sldId="264"/>
            <ac:spMk id="16" creationId="{84AF3327-4669-E098-83D9-680E14897393}"/>
          </ac:spMkLst>
        </pc:spChg>
        <pc:spChg chg="add mod">
          <ac:chgData name="Jerry Fite" userId="5c817e7aab5c3f9a" providerId="LiveId" clId="{C01970DF-CA25-4E40-B922-894826FCC483}" dt="2026-06-28T21:05:28.269" v="657" actId="207"/>
          <ac:spMkLst>
            <pc:docMk/>
            <pc:sldMk cId="472407098" sldId="264"/>
            <ac:spMk id="17" creationId="{31EDAC70-857A-15BC-ED4E-92DDAA070B73}"/>
          </ac:spMkLst>
        </pc:spChg>
        <pc:spChg chg="add mod">
          <ac:chgData name="Jerry Fite" userId="5c817e7aab5c3f9a" providerId="LiveId" clId="{C01970DF-CA25-4E40-B922-894826FCC483}" dt="2026-06-28T21:04:11.326" v="606" actId="20577"/>
          <ac:spMkLst>
            <pc:docMk/>
            <pc:sldMk cId="472407098" sldId="264"/>
            <ac:spMk id="18" creationId="{2247FEC6-07ED-8028-B5C9-09F8AB3EC950}"/>
          </ac:spMkLst>
        </pc:spChg>
        <pc:spChg chg="add mod">
          <ac:chgData name="Jerry Fite" userId="5c817e7aab5c3f9a" providerId="LiveId" clId="{C01970DF-CA25-4E40-B922-894826FCC483}" dt="2026-06-28T21:03:19.147" v="584" actId="571"/>
          <ac:spMkLst>
            <pc:docMk/>
            <pc:sldMk cId="472407098" sldId="264"/>
            <ac:spMk id="19" creationId="{E2651CD6-A8BB-C09A-3078-3ACECCAC0CE7}"/>
          </ac:spMkLst>
        </pc:spChg>
        <pc:spChg chg="add mod">
          <ac:chgData name="Jerry Fite" userId="5c817e7aab5c3f9a" providerId="LiveId" clId="{C01970DF-CA25-4E40-B922-894826FCC483}" dt="2026-06-28T21:03:19.147" v="584" actId="571"/>
          <ac:spMkLst>
            <pc:docMk/>
            <pc:sldMk cId="472407098" sldId="264"/>
            <ac:spMk id="20" creationId="{A6416840-13D2-6915-046E-597AD48B9F32}"/>
          </ac:spMkLst>
        </pc:spChg>
        <pc:spChg chg="add mod">
          <ac:chgData name="Jerry Fite" userId="5c817e7aab5c3f9a" providerId="LiveId" clId="{C01970DF-CA25-4E40-B922-894826FCC483}" dt="2026-06-28T21:03:32.937" v="586" actId="571"/>
          <ac:spMkLst>
            <pc:docMk/>
            <pc:sldMk cId="472407098" sldId="264"/>
            <ac:spMk id="21" creationId="{E328BAD9-A03B-99CC-78C9-C3639E42556B}"/>
          </ac:spMkLst>
        </pc:spChg>
        <pc:spChg chg="add mod">
          <ac:chgData name="Jerry Fite" userId="5c817e7aab5c3f9a" providerId="LiveId" clId="{C01970DF-CA25-4E40-B922-894826FCC483}" dt="2026-06-28T21:04:07.450" v="594" actId="571"/>
          <ac:spMkLst>
            <pc:docMk/>
            <pc:sldMk cId="472407098" sldId="264"/>
            <ac:spMk id="22" creationId="{5FB873EC-F4E6-D0BF-388A-22CAB0D9BE50}"/>
          </ac:spMkLst>
        </pc:spChg>
        <pc:spChg chg="add mod">
          <ac:chgData name="Jerry Fite" userId="5c817e7aab5c3f9a" providerId="LiveId" clId="{C01970DF-CA25-4E40-B922-894826FCC483}" dt="2026-06-28T21:04:07.450" v="594" actId="571"/>
          <ac:spMkLst>
            <pc:docMk/>
            <pc:sldMk cId="472407098" sldId="264"/>
            <ac:spMk id="23" creationId="{B91C9F9A-32E6-D3A7-B4E0-88C95F3444BB}"/>
          </ac:spMkLst>
        </pc:spChg>
        <pc:spChg chg="add mod">
          <ac:chgData name="Jerry Fite" userId="5c817e7aab5c3f9a" providerId="LiveId" clId="{C01970DF-CA25-4E40-B922-894826FCC483}" dt="2026-06-28T21:05:20.946" v="655" actId="207"/>
          <ac:spMkLst>
            <pc:docMk/>
            <pc:sldMk cId="472407098" sldId="264"/>
            <ac:spMk id="24" creationId="{88B8D2CA-6CAB-99CD-7DA3-6432BA90F8A7}"/>
          </ac:spMkLst>
        </pc:spChg>
        <pc:cxnChg chg="add mod">
          <ac:chgData name="Jerry Fite" userId="5c817e7aab5c3f9a" providerId="LiveId" clId="{C01970DF-CA25-4E40-B922-894826FCC483}" dt="2026-06-28T20:40:35.839" v="158" actId="1582"/>
          <ac:cxnSpMkLst>
            <pc:docMk/>
            <pc:sldMk cId="472407098" sldId="264"/>
            <ac:cxnSpMk id="8" creationId="{7FA39598-4E88-CDC7-E84B-66381D386A89}"/>
          </ac:cxnSpMkLst>
        </pc:cxnChg>
        <pc:cxnChg chg="add mod">
          <ac:chgData name="Jerry Fite" userId="5c817e7aab5c3f9a" providerId="LiveId" clId="{C01970DF-CA25-4E40-B922-894826FCC483}" dt="2026-06-28T20:41:30.451" v="163" actId="1582"/>
          <ac:cxnSpMkLst>
            <pc:docMk/>
            <pc:sldMk cId="472407098" sldId="264"/>
            <ac:cxnSpMk id="11" creationId="{F0C289AE-FD32-A04B-444B-40B4278D8E30}"/>
          </ac:cxnSpMkLst>
        </pc:cxnChg>
      </pc:sldChg>
      <pc:sldChg chg="addSp delSp modSp new mod modAnim">
        <pc:chgData name="Jerry Fite" userId="5c817e7aab5c3f9a" providerId="LiveId" clId="{C01970DF-CA25-4E40-B922-894826FCC483}" dt="2026-06-28T21:13:45.536" v="784"/>
        <pc:sldMkLst>
          <pc:docMk/>
          <pc:sldMk cId="3737882585" sldId="265"/>
        </pc:sldMkLst>
        <pc:spChg chg="add mod">
          <ac:chgData name="Jerry Fite" userId="5c817e7aab5c3f9a" providerId="LiveId" clId="{C01970DF-CA25-4E40-B922-894826FCC483}" dt="2026-06-28T21:10:20.898" v="726" actId="1076"/>
          <ac:spMkLst>
            <pc:docMk/>
            <pc:sldMk cId="3737882585" sldId="265"/>
            <ac:spMk id="2" creationId="{39F497E0-71AE-1A42-98F6-FD52EDBBBDBF}"/>
          </ac:spMkLst>
        </pc:spChg>
        <pc:spChg chg="add del mod">
          <ac:chgData name="Jerry Fite" userId="5c817e7aab5c3f9a" providerId="LiveId" clId="{C01970DF-CA25-4E40-B922-894826FCC483}" dt="2026-06-28T21:09:27.884" v="677" actId="478"/>
          <ac:spMkLst>
            <pc:docMk/>
            <pc:sldMk cId="3737882585" sldId="265"/>
            <ac:spMk id="3" creationId="{3DA9ECAB-8E3C-8BC1-0383-6313AA0B81C9}"/>
          </ac:spMkLst>
        </pc:spChg>
        <pc:spChg chg="add mod">
          <ac:chgData name="Jerry Fite" userId="5c817e7aab5c3f9a" providerId="LiveId" clId="{C01970DF-CA25-4E40-B922-894826FCC483}" dt="2026-06-28T21:11:36.045" v="755" actId="1076"/>
          <ac:spMkLst>
            <pc:docMk/>
            <pc:sldMk cId="3737882585" sldId="265"/>
            <ac:spMk id="5" creationId="{928CE83F-9EF7-CF7A-F314-270AC5BB584A}"/>
          </ac:spMkLst>
        </pc:spChg>
        <pc:spChg chg="add mod">
          <ac:chgData name="Jerry Fite" userId="5c817e7aab5c3f9a" providerId="LiveId" clId="{C01970DF-CA25-4E40-B922-894826FCC483}" dt="2026-06-28T21:13:26.702" v="783" actId="122"/>
          <ac:spMkLst>
            <pc:docMk/>
            <pc:sldMk cId="3737882585" sldId="265"/>
            <ac:spMk id="7" creationId="{CEC7A1A9-918E-D1F6-336E-A3A142DE6F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8E8B4-BFF8-4246-BE94-8B8BE934677B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6529-08BD-458A-BFFC-20A3202761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156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6D6529-08BD-458A-BFFC-20A3202761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18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1D0D8-A51E-A91D-4EFB-0837AEF5E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258CF1-E969-C349-B7C1-CE50FF38B9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D5822A-17E4-3BF5-7BE1-7EFC530855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44DC8-A43A-E417-4774-979622B0B8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6D6529-08BD-458A-BFFC-20A3202761B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595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5C868-E5E9-C5B2-C619-D37835A89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6CE6F2-A878-E040-3B8C-7AE1A4EFA3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6233C5-A1C6-4577-55D3-5177C3F77E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A797A-5DE8-D444-CA91-A7CFC532F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6D6529-08BD-458A-BFFC-20A3202761B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727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82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4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6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1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19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0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54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56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5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24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5D7420-B8CF-4EAD-AE7B-19B91C75950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F162CF-0651-4C71-833A-54E0C9D444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8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0831E-6E97-8534-4767-3B2EF30477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09739A-DD81-F8C2-07C5-DF775FCCAA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303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8895B8-1ACE-AE8A-4768-7263C4E20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DD11-B2A7-055A-2CF4-5E911419B7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811F4-6952-1202-5347-68C571C75F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7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9A725C-6F2D-E4DC-4527-19578FFE187B}"/>
              </a:ext>
            </a:extLst>
          </p:cNvPr>
          <p:cNvSpPr txBox="1"/>
          <p:nvPr/>
        </p:nvSpPr>
        <p:spPr>
          <a:xfrm>
            <a:off x="169818" y="2447334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“doing nothing through faction or through vainglory...”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8D3B69-59C7-06A1-C144-908695043476}"/>
              </a:ext>
            </a:extLst>
          </p:cNvPr>
          <p:cNvSpPr txBox="1"/>
          <p:nvPr/>
        </p:nvSpPr>
        <p:spPr>
          <a:xfrm>
            <a:off x="744582" y="1924114"/>
            <a:ext cx="30958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Philippians 2:3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E7942B-B5D8-47F7-D06D-5546A2E96C28}"/>
              </a:ext>
            </a:extLst>
          </p:cNvPr>
          <p:cNvSpPr txBox="1"/>
          <p:nvPr/>
        </p:nvSpPr>
        <p:spPr>
          <a:xfrm>
            <a:off x="4415243" y="2185724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Selfish ambition,  or conceit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A39598-4E88-CDC7-E84B-66381D386A89}"/>
              </a:ext>
            </a:extLst>
          </p:cNvPr>
          <p:cNvCxnSpPr>
            <a:cxnSpLocks/>
          </p:cNvCxnSpPr>
          <p:nvPr/>
        </p:nvCxnSpPr>
        <p:spPr>
          <a:xfrm>
            <a:off x="1920240" y="3429000"/>
            <a:ext cx="1802674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C289AE-FD32-A04B-444B-40B4278D8E30}"/>
              </a:ext>
            </a:extLst>
          </p:cNvPr>
          <p:cNvCxnSpPr/>
          <p:nvPr/>
        </p:nvCxnSpPr>
        <p:spPr>
          <a:xfrm>
            <a:off x="1920240" y="4036423"/>
            <a:ext cx="1802674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Arrow: Curved Down 11">
            <a:extLst>
              <a:ext uri="{FF2B5EF4-FFF2-40B4-BE49-F238E27FC236}">
                <a16:creationId xmlns:a16="http://schemas.microsoft.com/office/drawing/2014/main" id="{79CA9B32-A18B-59FD-1879-FAB5B4E9B9F2}"/>
              </a:ext>
            </a:extLst>
          </p:cNvPr>
          <p:cNvSpPr/>
          <p:nvPr/>
        </p:nvSpPr>
        <p:spPr>
          <a:xfrm rot="18051605">
            <a:off x="3186253" y="1895090"/>
            <a:ext cx="1216152" cy="1024286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D2AACE-23BC-22DB-F816-CF1B10A87C95}"/>
              </a:ext>
            </a:extLst>
          </p:cNvPr>
          <p:cNvSpPr txBox="1"/>
          <p:nvPr/>
        </p:nvSpPr>
        <p:spPr>
          <a:xfrm>
            <a:off x="111030" y="256045"/>
            <a:ext cx="9163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At the heart of  DIVISION...not revealed Truth from God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EC3E53-B397-8D1A-4B2F-F38F60A80BD6}"/>
              </a:ext>
            </a:extLst>
          </p:cNvPr>
          <p:cNvSpPr txBox="1"/>
          <p:nvPr/>
        </p:nvSpPr>
        <p:spPr>
          <a:xfrm>
            <a:off x="418011" y="4833257"/>
            <a:ext cx="3827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Corinth  </a:t>
            </a:r>
            <a:r>
              <a:rPr lang="en-US" sz="2800" b="1" dirty="0">
                <a:solidFill>
                  <a:srgbClr val="C00000"/>
                </a:solidFill>
              </a:rPr>
              <a:t>I Cor. 12:20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CF2B92-FEAE-53CD-A8A4-B28742859182}"/>
              </a:ext>
            </a:extLst>
          </p:cNvPr>
          <p:cNvSpPr txBox="1"/>
          <p:nvPr/>
        </p:nvSpPr>
        <p:spPr>
          <a:xfrm>
            <a:off x="457198" y="5464854"/>
            <a:ext cx="3135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Diotrephes  </a:t>
            </a:r>
            <a:r>
              <a:rPr lang="en-US" sz="2800" b="1" dirty="0">
                <a:solidFill>
                  <a:srgbClr val="C00000"/>
                </a:solidFill>
              </a:rPr>
              <a:t>3 Jn. 9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AF3327-4669-E098-83D9-680E14897393}"/>
              </a:ext>
            </a:extLst>
          </p:cNvPr>
          <p:cNvSpPr txBox="1"/>
          <p:nvPr/>
        </p:nvSpPr>
        <p:spPr>
          <a:xfrm>
            <a:off x="457198" y="5988074"/>
            <a:ext cx="3383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Confusion </a:t>
            </a:r>
            <a:r>
              <a:rPr lang="en-US" sz="2800" b="1" dirty="0">
                <a:solidFill>
                  <a:srgbClr val="C00000"/>
                </a:solidFill>
              </a:rPr>
              <a:t>Jms. 3:16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EDAC70-857A-15BC-ED4E-92DDAA070B73}"/>
              </a:ext>
            </a:extLst>
          </p:cNvPr>
          <p:cNvSpPr txBox="1"/>
          <p:nvPr/>
        </p:nvSpPr>
        <p:spPr>
          <a:xfrm>
            <a:off x="3905796" y="4979778"/>
            <a:ext cx="19855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Warnings  Given... </a:t>
            </a:r>
            <a:r>
              <a:rPr lang="en-US" sz="2800" b="1" dirty="0">
                <a:solidFill>
                  <a:srgbClr val="C00000"/>
                </a:solidFill>
              </a:rPr>
              <a:t>Titus 3:10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8B8D2CA-6CAB-99CD-7DA3-6432BA90F8A7}"/>
              </a:ext>
            </a:extLst>
          </p:cNvPr>
          <p:cNvSpPr txBox="1"/>
          <p:nvPr/>
        </p:nvSpPr>
        <p:spPr>
          <a:xfrm>
            <a:off x="6106887" y="4764334"/>
            <a:ext cx="24427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Judgment Coming...  </a:t>
            </a:r>
            <a:r>
              <a:rPr lang="en-US" sz="2800" b="1" dirty="0">
                <a:solidFill>
                  <a:srgbClr val="C00000"/>
                </a:solidFill>
              </a:rPr>
              <a:t>Gal. 5:20, Rom. 2:8</a:t>
            </a:r>
          </a:p>
        </p:txBody>
      </p:sp>
    </p:spTree>
    <p:extLst>
      <p:ext uri="{BB962C8B-B14F-4D97-AF65-F5344CB8AC3E}">
        <p14:creationId xmlns:p14="http://schemas.microsoft.com/office/powerpoint/2010/main" val="47240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2" grpId="0" animBg="1"/>
      <p:bldP spid="17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F497E0-71AE-1A42-98F6-FD52EDBBBDBF}"/>
              </a:ext>
            </a:extLst>
          </p:cNvPr>
          <p:cNvSpPr/>
          <p:nvPr/>
        </p:nvSpPr>
        <p:spPr>
          <a:xfrm rot="18940457">
            <a:off x="232696" y="2463077"/>
            <a:ext cx="457035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Remedy...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8CE83F-9EF7-CF7A-F314-270AC5BB584A}"/>
              </a:ext>
            </a:extLst>
          </p:cNvPr>
          <p:cNvSpPr txBox="1"/>
          <p:nvPr/>
        </p:nvSpPr>
        <p:spPr>
          <a:xfrm>
            <a:off x="3265715" y="3233058"/>
            <a:ext cx="4572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Have Humility of Mind </a:t>
            </a:r>
            <a:endParaRPr lang="en-US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C7A1A9-918E-D1F6-336E-A3A142DE6F10}"/>
              </a:ext>
            </a:extLst>
          </p:cNvPr>
          <p:cNvSpPr txBox="1"/>
          <p:nvPr/>
        </p:nvSpPr>
        <p:spPr>
          <a:xfrm>
            <a:off x="2286000" y="138781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“let each esteem others better than himself.”  </a:t>
            </a:r>
            <a:r>
              <a:rPr lang="en-US" sz="3200" dirty="0">
                <a:solidFill>
                  <a:srgbClr val="C00000"/>
                </a:solidFill>
              </a:rPr>
              <a:t>Phil. 2:3</a:t>
            </a:r>
          </a:p>
        </p:txBody>
      </p:sp>
    </p:spTree>
    <p:extLst>
      <p:ext uri="{BB962C8B-B14F-4D97-AF65-F5344CB8AC3E}">
        <p14:creationId xmlns:p14="http://schemas.microsoft.com/office/powerpoint/2010/main" val="373788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Why Was Jesus Born in a Manger?">
            <a:extLst>
              <a:ext uri="{FF2B5EF4-FFF2-40B4-BE49-F238E27FC236}">
                <a16:creationId xmlns:a16="http://schemas.microsoft.com/office/drawing/2014/main" id="{2DAADE10-8B3E-FCA2-0BA3-70990F8CC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4503"/>
            <a:ext cx="3200399" cy="359504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EE5E050-6AAA-68EB-4E1C-3DFDC1C9EAA6}"/>
              </a:ext>
            </a:extLst>
          </p:cNvPr>
          <p:cNvSpPr/>
          <p:nvPr/>
        </p:nvSpPr>
        <p:spPr>
          <a:xfrm>
            <a:off x="3622931" y="8797"/>
            <a:ext cx="2081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Jesus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</a:p>
        </p:txBody>
      </p:sp>
      <p:pic>
        <p:nvPicPr>
          <p:cNvPr id="7" name="Picture 6" descr="Crucifixion Details of the Resurrection ...">
            <a:extLst>
              <a:ext uri="{FF2B5EF4-FFF2-40B4-BE49-F238E27FC236}">
                <a16:creationId xmlns:a16="http://schemas.microsoft.com/office/drawing/2014/main" id="{74A76F60-6366-236F-4AAE-1C44D1BCC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8104" y="0"/>
            <a:ext cx="3095896" cy="3429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E0F7843-261B-2190-3B26-454F4FD526FB}"/>
              </a:ext>
            </a:extLst>
          </p:cNvPr>
          <p:cNvSpPr txBox="1"/>
          <p:nvPr/>
        </p:nvSpPr>
        <p:spPr>
          <a:xfrm>
            <a:off x="339633" y="3485956"/>
            <a:ext cx="8255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Though God...counted not the equality with God </a:t>
            </a:r>
            <a:r>
              <a:rPr lang="en-US" sz="2400" i="1" dirty="0"/>
              <a:t>(sharing His glory) </a:t>
            </a:r>
            <a:r>
              <a:rPr lang="en-US" sz="2400" dirty="0"/>
              <a:t>a thing to be grasped ...” </a:t>
            </a:r>
            <a:r>
              <a:rPr lang="en-US" sz="2400" dirty="0">
                <a:solidFill>
                  <a:srgbClr val="C00000"/>
                </a:solidFill>
              </a:rPr>
              <a:t>(Phil. 2:6, Jn. 17:5)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E0775-93A9-6610-7E16-F6094F8AFCEB}"/>
              </a:ext>
            </a:extLst>
          </p:cNvPr>
          <p:cNvSpPr txBox="1"/>
          <p:nvPr/>
        </p:nvSpPr>
        <p:spPr>
          <a:xfrm>
            <a:off x="339633" y="4393181"/>
            <a:ext cx="8804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But emptied Himself, taking on the form of a servant   </a:t>
            </a:r>
            <a:r>
              <a:rPr lang="en-US" sz="2400" dirty="0">
                <a:solidFill>
                  <a:srgbClr val="C00000"/>
                </a:solidFill>
              </a:rPr>
              <a:t>(Phil. 2:7)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320EEE-CC79-57EF-EF96-C6D07107A670}"/>
              </a:ext>
            </a:extLst>
          </p:cNvPr>
          <p:cNvSpPr txBox="1"/>
          <p:nvPr/>
        </p:nvSpPr>
        <p:spPr>
          <a:xfrm>
            <a:off x="411478" y="4865635"/>
            <a:ext cx="81120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Being in likeness and fashion of man,  He humbled  Himself being obedient to death -  </a:t>
            </a:r>
            <a:r>
              <a:rPr lang="en-US" sz="2400" dirty="0">
                <a:solidFill>
                  <a:srgbClr val="C00000"/>
                </a:solidFill>
              </a:rPr>
              <a:t>(Phil. 2:8</a:t>
            </a:r>
            <a:r>
              <a:rPr lang="en-US" sz="2400" dirty="0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5D10A2-0EAE-71BC-C5E8-04E346D0E754}"/>
              </a:ext>
            </a:extLst>
          </p:cNvPr>
          <p:cNvSpPr txBox="1"/>
          <p:nvPr/>
        </p:nvSpPr>
        <p:spPr>
          <a:xfrm>
            <a:off x="411479" y="5729652"/>
            <a:ext cx="704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“Yea, the death of the cross”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B76A27-7D73-639E-D3A8-5B42BE0CB9BB}"/>
              </a:ext>
            </a:extLst>
          </p:cNvPr>
          <p:cNvSpPr txBox="1"/>
          <p:nvPr/>
        </p:nvSpPr>
        <p:spPr>
          <a:xfrm>
            <a:off x="3200400" y="932127"/>
            <a:ext cx="2743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“Not looking each of you to your own things, but each of you also to the things of others” </a:t>
            </a:r>
            <a:r>
              <a:rPr lang="en-US" sz="2400" b="1" dirty="0">
                <a:solidFill>
                  <a:srgbClr val="C00000"/>
                </a:solidFill>
              </a:rPr>
              <a:t>Phil. 2:4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8B8D50-04EB-51D4-2567-D8B4D4C87550}"/>
              </a:ext>
            </a:extLst>
          </p:cNvPr>
          <p:cNvSpPr txBox="1"/>
          <p:nvPr/>
        </p:nvSpPr>
        <p:spPr>
          <a:xfrm>
            <a:off x="-34291" y="6191317"/>
            <a:ext cx="9212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The Mind: </a:t>
            </a:r>
            <a:r>
              <a:rPr lang="en-US" sz="2800" b="1" dirty="0"/>
              <a:t>Humbles self – Looking to the things of others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AC763-3F6B-C0EE-1B37-ED06201ACCA6}"/>
              </a:ext>
            </a:extLst>
          </p:cNvPr>
          <p:cNvSpPr txBox="1"/>
          <p:nvPr/>
        </p:nvSpPr>
        <p:spPr>
          <a:xfrm>
            <a:off x="45719" y="24176"/>
            <a:ext cx="1685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 Cor. 8:9</a:t>
            </a:r>
          </a:p>
        </p:txBody>
      </p:sp>
    </p:spTree>
    <p:extLst>
      <p:ext uri="{BB962C8B-B14F-4D97-AF65-F5344CB8AC3E}">
        <p14:creationId xmlns:p14="http://schemas.microsoft.com/office/powerpoint/2010/main" val="1566689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25A12E-4651-2930-3C12-5B3295F359A2}"/>
              </a:ext>
            </a:extLst>
          </p:cNvPr>
          <p:cNvSpPr/>
          <p:nvPr/>
        </p:nvSpPr>
        <p:spPr>
          <a:xfrm>
            <a:off x="3629229" y="0"/>
            <a:ext cx="1572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Paul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84FF59-ED48-82ED-22CE-196875A1301E}"/>
              </a:ext>
            </a:extLst>
          </p:cNvPr>
          <p:cNvSpPr txBox="1"/>
          <p:nvPr/>
        </p:nvSpPr>
        <p:spPr>
          <a:xfrm>
            <a:off x="2932610" y="740450"/>
            <a:ext cx="296526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“Not looking each of you to your own things, but each of you also to the things of others” </a:t>
            </a:r>
            <a:r>
              <a:rPr lang="en-US" sz="2400" b="1" dirty="0">
                <a:solidFill>
                  <a:srgbClr val="C00000"/>
                </a:solidFill>
              </a:rPr>
              <a:t>Phil. 2:4 </a:t>
            </a:r>
          </a:p>
        </p:txBody>
      </p:sp>
      <p:pic>
        <p:nvPicPr>
          <p:cNvPr id="5" name="Picture 4" descr="Paul in the Bible - His Life and Story ...">
            <a:extLst>
              <a:ext uri="{FF2B5EF4-FFF2-40B4-BE49-F238E27FC236}">
                <a16:creationId xmlns:a16="http://schemas.microsoft.com/office/drawing/2014/main" id="{9DBBA565-A3F5-47DC-DE1F-9E92F1D6D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2965269" cy="3048774"/>
          </a:xfrm>
          <a:prstGeom prst="rect">
            <a:avLst/>
          </a:prstGeom>
        </p:spPr>
      </p:pic>
      <p:pic>
        <p:nvPicPr>
          <p:cNvPr id="6" name="Picture 5" descr="From Trials to Triumph – Jesus' Footprints">
            <a:extLst>
              <a:ext uri="{FF2B5EF4-FFF2-40B4-BE49-F238E27FC236}">
                <a16:creationId xmlns:a16="http://schemas.microsoft.com/office/drawing/2014/main" id="{922712C0-D173-CC03-56E8-8F3DAFBC3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8914" y="-1"/>
            <a:ext cx="3135087" cy="31481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6FD329C-4CAA-96AA-FAAE-5925C26A412B}"/>
              </a:ext>
            </a:extLst>
          </p:cNvPr>
          <p:cNvSpPr txBox="1"/>
          <p:nvPr/>
        </p:nvSpPr>
        <p:spPr>
          <a:xfrm>
            <a:off x="2197824" y="3118265"/>
            <a:ext cx="443484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Yea, and if I am offered upon the sacrifice and service of your faith, I joy, and rejoice with you all: and in the same manner do ye also joy, and rejoice with me. </a:t>
            </a:r>
            <a:r>
              <a:rPr lang="en-US" sz="2800" dirty="0">
                <a:solidFill>
                  <a:srgbClr val="C00000"/>
                </a:solidFill>
              </a:rPr>
              <a:t>(Philippians 1:17-18)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ABCC99-F02B-8B52-8F0A-031A12D9C9E5}"/>
              </a:ext>
            </a:extLst>
          </p:cNvPr>
          <p:cNvSpPr txBox="1"/>
          <p:nvPr/>
        </p:nvSpPr>
        <p:spPr>
          <a:xfrm>
            <a:off x="0" y="6196924"/>
            <a:ext cx="91962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The Mind: </a:t>
            </a:r>
            <a:r>
              <a:rPr lang="en-US" sz="2800" b="1" dirty="0"/>
              <a:t>Humbles self – Looking to the things of others</a:t>
            </a:r>
          </a:p>
        </p:txBody>
      </p:sp>
    </p:spTree>
    <p:extLst>
      <p:ext uri="{BB962C8B-B14F-4D97-AF65-F5344CB8AC3E}">
        <p14:creationId xmlns:p14="http://schemas.microsoft.com/office/powerpoint/2010/main" val="38688405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D001B-D531-EA9D-F784-F828C1F8F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06B02A-2901-5155-2E88-39AC5CF483C8}"/>
              </a:ext>
            </a:extLst>
          </p:cNvPr>
          <p:cNvSpPr/>
          <p:nvPr/>
        </p:nvSpPr>
        <p:spPr>
          <a:xfrm>
            <a:off x="3054137" y="0"/>
            <a:ext cx="27222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Timothy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B90E60-2E10-4FE2-48EB-E346C35C377E}"/>
              </a:ext>
            </a:extLst>
          </p:cNvPr>
          <p:cNvSpPr txBox="1"/>
          <p:nvPr/>
        </p:nvSpPr>
        <p:spPr>
          <a:xfrm>
            <a:off x="2932610" y="740450"/>
            <a:ext cx="296526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“Not looking each of you to your own things, but each of you also to the things of others” </a:t>
            </a:r>
            <a:r>
              <a:rPr lang="en-US" sz="2400" b="1" dirty="0">
                <a:solidFill>
                  <a:srgbClr val="C00000"/>
                </a:solidFill>
              </a:rPr>
              <a:t>Phil. 2:4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489B32-144D-CB5F-90D4-24FC53E8579C}"/>
              </a:ext>
            </a:extLst>
          </p:cNvPr>
          <p:cNvSpPr txBox="1"/>
          <p:nvPr/>
        </p:nvSpPr>
        <p:spPr>
          <a:xfrm>
            <a:off x="881742" y="3383396"/>
            <a:ext cx="743276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But I hope in the Lord Jesus to send Timothy shortly unto you, that I also may be of good comfort, when I know your state. For I have no man likeminded, who will care truly for your state. For they all seek their own, not the things of Jesus Christ. </a:t>
            </a:r>
            <a:r>
              <a:rPr lang="en-US" sz="2800" dirty="0">
                <a:solidFill>
                  <a:srgbClr val="C00000"/>
                </a:solidFill>
              </a:rPr>
              <a:t>(Philippians 2:19-21)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E37689-2FA4-3A98-0F37-4B0BB9F840AF}"/>
              </a:ext>
            </a:extLst>
          </p:cNvPr>
          <p:cNvSpPr txBox="1"/>
          <p:nvPr/>
        </p:nvSpPr>
        <p:spPr>
          <a:xfrm>
            <a:off x="0" y="6196924"/>
            <a:ext cx="91962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The Mind: </a:t>
            </a:r>
            <a:r>
              <a:rPr lang="en-US" sz="2800" b="1" dirty="0"/>
              <a:t>Humbles self – Looking to the things of others</a:t>
            </a:r>
          </a:p>
        </p:txBody>
      </p:sp>
      <p:pic>
        <p:nvPicPr>
          <p:cNvPr id="11" name="Picture 10" descr="Profiles of Faith Timothy – Paul's Son ...">
            <a:extLst>
              <a:ext uri="{FF2B5EF4-FFF2-40B4-BE49-F238E27FC236}">
                <a16:creationId xmlns:a16="http://schemas.microsoft.com/office/drawing/2014/main" id="{38D93D31-3C8D-4E39-8534-5671F17AE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3054137" cy="3108543"/>
          </a:xfrm>
          <a:prstGeom prst="rect">
            <a:avLst/>
          </a:prstGeom>
        </p:spPr>
      </p:pic>
      <p:pic>
        <p:nvPicPr>
          <p:cNvPr id="3" name="Picture 2" descr="Timothy in the Bible: A Testament of ...">
            <a:extLst>
              <a:ext uri="{FF2B5EF4-FFF2-40B4-BE49-F238E27FC236}">
                <a16:creationId xmlns:a16="http://schemas.microsoft.com/office/drawing/2014/main" id="{77150B4A-4DCA-2302-EF78-7C316355AC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6747" y="-31440"/>
            <a:ext cx="2619103" cy="324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276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2ECA3-4A2F-5D35-8564-6C8D46839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630D9E-1A8C-05FF-2F1E-6EAE031B2C20}"/>
              </a:ext>
            </a:extLst>
          </p:cNvPr>
          <p:cNvSpPr/>
          <p:nvPr/>
        </p:nvSpPr>
        <p:spPr>
          <a:xfrm>
            <a:off x="2292241" y="-24213"/>
            <a:ext cx="4559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Epaphroditus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78DB58-2F67-21BE-10A6-D3BDA4E5D24A}"/>
              </a:ext>
            </a:extLst>
          </p:cNvPr>
          <p:cNvSpPr txBox="1"/>
          <p:nvPr/>
        </p:nvSpPr>
        <p:spPr>
          <a:xfrm>
            <a:off x="2932610" y="740450"/>
            <a:ext cx="296526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“Not looking each of you to your own things, but each of you also to the things of others” </a:t>
            </a:r>
            <a:r>
              <a:rPr lang="en-US" sz="2400" b="1" dirty="0">
                <a:solidFill>
                  <a:srgbClr val="C00000"/>
                </a:solidFill>
              </a:rPr>
              <a:t>Phil. 2:4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47387F-09CA-27C9-83A6-77E96632C057}"/>
              </a:ext>
            </a:extLst>
          </p:cNvPr>
          <p:cNvSpPr txBox="1"/>
          <p:nvPr/>
        </p:nvSpPr>
        <p:spPr>
          <a:xfrm>
            <a:off x="881742" y="3383396"/>
            <a:ext cx="743276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But I counted it necessary to send to you Epaphroditus, my brother and fellow-worker and fellow-soldier, and your messenger and minister to my need; since he longed after you all, and was sore troubled, because ye had heard that he was sick... </a:t>
            </a:r>
            <a:r>
              <a:rPr lang="en-US" sz="2800" dirty="0">
                <a:solidFill>
                  <a:srgbClr val="C00000"/>
                </a:solidFill>
              </a:rPr>
              <a:t>(Philippians 2:25-26)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EE183D-17A1-7C42-288F-2528BE51C170}"/>
              </a:ext>
            </a:extLst>
          </p:cNvPr>
          <p:cNvSpPr txBox="1"/>
          <p:nvPr/>
        </p:nvSpPr>
        <p:spPr>
          <a:xfrm>
            <a:off x="0" y="6196924"/>
            <a:ext cx="91962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The Mind: </a:t>
            </a:r>
            <a:r>
              <a:rPr lang="en-US" sz="2800" b="1" dirty="0"/>
              <a:t>Humbles self – Looking to the things of others</a:t>
            </a:r>
          </a:p>
        </p:txBody>
      </p:sp>
      <p:pic>
        <p:nvPicPr>
          <p:cNvPr id="11" name="Picture 10" descr="Profiles of Faith Timothy – Paul's Son ...">
            <a:extLst>
              <a:ext uri="{FF2B5EF4-FFF2-40B4-BE49-F238E27FC236}">
                <a16:creationId xmlns:a16="http://schemas.microsoft.com/office/drawing/2014/main" id="{BE558BC9-5242-8693-394D-A9CD9C0D9A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2047227" cy="3108543"/>
          </a:xfrm>
          <a:prstGeom prst="rect">
            <a:avLst/>
          </a:prstGeom>
        </p:spPr>
      </p:pic>
      <p:pic>
        <p:nvPicPr>
          <p:cNvPr id="3" name="Picture 2" descr="Timothy in the Bible: A Testament of ...">
            <a:extLst>
              <a:ext uri="{FF2B5EF4-FFF2-40B4-BE49-F238E27FC236}">
                <a16:creationId xmlns:a16="http://schemas.microsoft.com/office/drawing/2014/main" id="{A9E1579B-CFC5-896E-6515-76888C7A20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6773" y="-31440"/>
            <a:ext cx="1509077" cy="324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1786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E575D-A822-CBC5-B66C-BEA634EAF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Humble Mind – Caring For Others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9B52A-7804-9276-25E1-2401FF9EC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Will it unite Euodia and Syntyche </a:t>
            </a:r>
            <a:r>
              <a:rPr lang="en-US" dirty="0">
                <a:solidFill>
                  <a:srgbClr val="C00000"/>
                </a:solidFill>
              </a:rPr>
              <a:t>(Phil. 4:1)</a:t>
            </a:r>
            <a:r>
              <a:rPr lang="en-US" dirty="0"/>
              <a:t> ? </a:t>
            </a:r>
          </a:p>
          <a:p>
            <a:r>
              <a:rPr lang="en-US" dirty="0"/>
              <a:t>Try it in improving relationships with brethren </a:t>
            </a:r>
          </a:p>
          <a:p>
            <a:r>
              <a:rPr lang="en-US" dirty="0"/>
              <a:t>Try it to help heal fractured marriages</a:t>
            </a:r>
          </a:p>
          <a:p>
            <a:r>
              <a:rPr lang="en-US" dirty="0"/>
              <a:t>Try it in raising children </a:t>
            </a:r>
          </a:p>
          <a:p>
            <a:r>
              <a:rPr lang="en-US" dirty="0"/>
              <a:t>Try it among fellow workers and classmates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561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93E25-5605-F49C-CFCE-09B414EB2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C531-5F47-3A89-C6F7-F3A9F3C5C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Humble Mind – Caring For Others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B7E30-D713-39EE-85CD-AA3712E1D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802733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You will try it if... </a:t>
            </a:r>
          </a:p>
          <a:p>
            <a:pPr lvl="1"/>
            <a:r>
              <a:rPr lang="en-US" sz="2800" dirty="0"/>
              <a:t>there is any exhortation in Christ</a:t>
            </a:r>
          </a:p>
          <a:p>
            <a:pPr lvl="1"/>
            <a:r>
              <a:rPr lang="en-US" sz="2800" dirty="0"/>
              <a:t>there is any consolation  of love </a:t>
            </a:r>
          </a:p>
          <a:p>
            <a:pPr lvl="1"/>
            <a:r>
              <a:rPr lang="en-US" sz="2800" dirty="0"/>
              <a:t>there is any fellowship of the Spirit </a:t>
            </a:r>
          </a:p>
          <a:p>
            <a:pPr marL="457200" lvl="1" indent="0">
              <a:buNone/>
            </a:pPr>
            <a:r>
              <a:rPr lang="en-US" sz="2800" dirty="0"/>
              <a:t>    there is tender mercies  and compassions</a:t>
            </a:r>
          </a:p>
          <a:p>
            <a:pPr lvl="1"/>
            <a:r>
              <a:rPr lang="en-US" sz="2800" dirty="0"/>
              <a:t>you care for Paul’s  joy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42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555</Words>
  <Application>Microsoft Office PowerPoint</Application>
  <PresentationFormat>On-screen Show (4:3)</PresentationFormat>
  <Paragraphs>48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Humble Mind – Caring For Others </vt:lpstr>
      <vt:lpstr>The Humble Mind – Caring For Others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2026-06-27T19:46:20Z</dcterms:created>
  <dcterms:modified xsi:type="dcterms:W3CDTF">2026-06-28T21:23:03Z</dcterms:modified>
</cp:coreProperties>
</file>