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9"/>
  </p:notesMasterIdLst>
  <p:handoutMasterIdLst>
    <p:handoutMasterId r:id="rId10"/>
  </p:handoutMasterIdLst>
  <p:sldIdLst>
    <p:sldId id="1520" r:id="rId5"/>
    <p:sldId id="1531" r:id="rId6"/>
    <p:sldId id="1533" r:id="rId7"/>
    <p:sldId id="1536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16"/>
  </p:normalViewPr>
  <p:slideViewPr>
    <p:cSldViewPr snapToGrid="0">
      <p:cViewPr varScale="1">
        <p:scale>
          <a:sx n="105" d="100"/>
          <a:sy n="105" d="100"/>
        </p:scale>
        <p:origin x="18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8/1/2026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8/1/2026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0362" y="4421221"/>
            <a:ext cx="7858838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0362" y="5335373"/>
            <a:ext cx="7858838" cy="731520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9144000" cy="377827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6B6C58C-A09F-CD8C-3AD4-3613FA8617A9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20293" y="4519930"/>
            <a:ext cx="27432" cy="5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 userDrawn="1">
          <p15:clr>
            <a:srgbClr val="FBAE40"/>
          </p15:clr>
        </p15:guide>
        <p15:guide id="6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0361" y="1196492"/>
            <a:ext cx="3600450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F85F708B-992C-821E-50D2-07A27EDFA15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2004" y="0"/>
            <a:ext cx="4571996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1C35429-0BEB-CBD1-23C7-BE3E81942C9C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878711" y="741807"/>
            <a:ext cx="36576" cy="39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4859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 userDrawn="1">
          <p15:clr>
            <a:srgbClr val="FBAE40"/>
          </p15:clr>
        </p15:guide>
        <p15:guide id="6" pos="288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59F53EAF-F066-AFDA-2C25-8F96143C7AFD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418671" y="911860"/>
            <a:ext cx="27432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62" y="810063"/>
            <a:ext cx="6350669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0362" y="2380995"/>
            <a:ext cx="6652260" cy="3291840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62" y="1302210"/>
            <a:ext cx="418347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58856" y="1884121"/>
            <a:ext cx="2697714" cy="4151675"/>
          </a:xfr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DB380E6-DA46-CD20-B419-2C58AADE9DDC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5809722" y="740949"/>
            <a:ext cx="36576" cy="39090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4637" y="803515"/>
            <a:ext cx="321905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19112" y="799484"/>
            <a:ext cx="3322175" cy="365125"/>
          </a:xfrm>
        </p:spPr>
        <p:txBody>
          <a:bodyPr/>
          <a:lstStyle>
            <a:lvl1pPr algn="ctr">
              <a:defRPr/>
            </a:lvl1pPr>
          </a:lstStyle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62" y="1302210"/>
            <a:ext cx="2425638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23143" y="1353164"/>
            <a:ext cx="2697714" cy="4151675"/>
          </a:xfr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DB380E6-DA46-CD20-B419-2C58AADE9DDC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880110" y="740949"/>
            <a:ext cx="36576" cy="39090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02169" y="813817"/>
            <a:ext cx="321905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74732B46-F1F0-7522-FC25-AABA628DA30B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5323569" y="741807"/>
            <a:ext cx="36576" cy="3909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62" y="4552002"/>
            <a:ext cx="349758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2658" y="941832"/>
            <a:ext cx="3134807" cy="2992856"/>
          </a:xfrm>
          <a:blipFill dpi="0" rotWithShape="1">
            <a:blip r:embed="rId3">
              <a:alphaModFix amt="60000"/>
            </a:blip>
            <a:srcRect/>
            <a:stretch>
              <a:fillRect l="-3918" t="-835" b="-338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02169" y="816683"/>
            <a:ext cx="321905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74041" y="2718978"/>
            <a:ext cx="3497580" cy="3337560"/>
          </a:xfr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1C55ED2-79AB-08DC-6DCF-C07F6CBD227C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91642" y="1217512"/>
            <a:ext cx="27432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053" y="2385975"/>
            <a:ext cx="3243834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05350" y="2386584"/>
            <a:ext cx="3243834" cy="245973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86383B9E-F152-84FC-BD1D-4F84C5670DA1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863777" y="5725615"/>
            <a:ext cx="36576" cy="3909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62" y="2819320"/>
            <a:ext cx="3279410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9143999" cy="2171156"/>
          </a:xfrm>
          <a:blipFill dpi="0" rotWithShape="1">
            <a:blip r:embed="rId3">
              <a:alphaModFix amt="60000"/>
            </a:blip>
            <a:srcRect/>
            <a:stretch>
              <a:fillRect l="1" t="1" r="-5" b="-376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0" y="2815002"/>
            <a:ext cx="3871913" cy="283464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52260" y="5717128"/>
            <a:ext cx="1384329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00901" y="5714646"/>
            <a:ext cx="321905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62" y="848083"/>
            <a:ext cx="3109187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198064" y="848517"/>
            <a:ext cx="4261247" cy="4818062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52260" y="5717128"/>
            <a:ext cx="1384329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00999" y="5714646"/>
            <a:ext cx="321905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62" y="850393"/>
            <a:ext cx="3106674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52260" y="457201"/>
            <a:ext cx="1384329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03206" y="457201"/>
            <a:ext cx="321905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142185" y="866305"/>
            <a:ext cx="4619625" cy="539082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426" y="842957"/>
            <a:ext cx="2620736" cy="476817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52260" y="457201"/>
            <a:ext cx="1385316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02169" y="457201"/>
            <a:ext cx="321905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78201" y="865504"/>
            <a:ext cx="5074920" cy="5093862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731" y="831439"/>
            <a:ext cx="7830743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732" y="2103120"/>
            <a:ext cx="7830742" cy="3577294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2157" y="868680"/>
            <a:ext cx="4569919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328147" cy="6858000"/>
          </a:xfrm>
          <a:blipFill dpi="0" rotWithShape="1">
            <a:blip r:embed="rId2">
              <a:alphaModFix amt="60000"/>
            </a:blip>
            <a:srcRect/>
            <a:stretch>
              <a:fillRect r="-803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652260" y="457201"/>
            <a:ext cx="1384329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204875" y="457201"/>
            <a:ext cx="321905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12157" y="2017058"/>
            <a:ext cx="4553712" cy="448970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893" y="822960"/>
            <a:ext cx="4601718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5A5085F-BE80-B110-AA1F-9DD0919E27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13428" y="457201"/>
            <a:ext cx="321905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515DEC4-C967-ABFB-73CF-0A90335332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117854" y="457201"/>
            <a:ext cx="138531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987" y="2057402"/>
            <a:ext cx="4601718" cy="448970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50408" y="0"/>
            <a:ext cx="3593592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6641" y="829325"/>
            <a:ext cx="5143500" cy="932688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2571750" cy="6858000"/>
          </a:xfrm>
          <a:blipFill dpi="0" rotWithShape="1">
            <a:blip r:embed="rId2">
              <a:alphaModFix amt="60000"/>
            </a:blip>
            <a:srcRect/>
            <a:stretch>
              <a:fillRect r="-17333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652260" y="457201"/>
            <a:ext cx="1384329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201608" y="457201"/>
            <a:ext cx="321905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06641" y="1878456"/>
            <a:ext cx="5143500" cy="498348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285" y="4257446"/>
            <a:ext cx="3223246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F2A913F-34E8-6AA3-93B1-82EC26840158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4757061" y="5725615"/>
            <a:ext cx="36576" cy="390906"/>
          </a:xfrm>
          <a:prstGeom prst="rect">
            <a:avLst/>
          </a:prstGeom>
        </p:spPr>
      </p:pic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1276" y="849445"/>
            <a:ext cx="3130255" cy="2913664"/>
          </a:xfrm>
          <a:blipFill dpi="0" rotWithShape="1">
            <a:blip r:embed="rId3">
              <a:alphaModFix amt="60000"/>
            </a:blip>
            <a:srcRect/>
            <a:stretch>
              <a:fillRect b="159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09134" y="849444"/>
            <a:ext cx="3971604" cy="483489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652260" y="5719846"/>
            <a:ext cx="1385316" cy="38975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196309" y="5746500"/>
            <a:ext cx="321905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779" y="832804"/>
            <a:ext cx="3271266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4572000" cy="6858000"/>
          </a:xfrm>
          <a:blipFill dpi="0" rotWithShape="1">
            <a:blip r:embed="rId2">
              <a:alphaModFix amt="60000"/>
            </a:blip>
            <a:srcRect/>
            <a:stretch>
              <a:fillRect l="-1" r="-8457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52260" y="457201"/>
            <a:ext cx="1384329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02169" y="457201"/>
            <a:ext cx="321905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81731" y="2467805"/>
            <a:ext cx="3271838" cy="409575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4768" y="2132530"/>
            <a:ext cx="3721346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" y="909017"/>
            <a:ext cx="4264049" cy="5039969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8D34A61-0B4C-7668-21C4-92101CEE4BE3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05950" y="1217512"/>
            <a:ext cx="27432" cy="521208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24768" y="3788229"/>
            <a:ext cx="3721346" cy="191922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34822" y="5720289"/>
            <a:ext cx="3219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27455" y="5720288"/>
            <a:ext cx="2104054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effectLst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3571" y="825703"/>
            <a:ext cx="3392202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4254284" cy="6858000"/>
          </a:xfrm>
          <a:blipFill dpi="0" rotWithShape="1">
            <a:blip r:embed="rId2">
              <a:alphaModFix amt="60000"/>
            </a:blip>
            <a:srcRect/>
            <a:stretch>
              <a:fillRect r="-14454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52260" y="457201"/>
            <a:ext cx="1384329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02169" y="457201"/>
            <a:ext cx="321905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61322" y="1789540"/>
            <a:ext cx="3384451" cy="498348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62" y="873104"/>
            <a:ext cx="3429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439" y="457201"/>
            <a:ext cx="3219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04464" y="457201"/>
            <a:ext cx="210405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0362" y="1933808"/>
            <a:ext cx="3429000" cy="498348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89716" y="0"/>
            <a:ext cx="4254284" cy="6858000"/>
          </a:xfrm>
          <a:blipFill dpi="0" rotWithShape="1">
            <a:blip r:embed="rId2">
              <a:alphaModFix amt="60000"/>
            </a:blip>
            <a:srcRect/>
            <a:stretch>
              <a:fillRect r="-14454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9723" y="831603"/>
            <a:ext cx="2551176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278582" cy="6858000"/>
          </a:xfrm>
          <a:blipFill dpi="0" rotWithShape="1">
            <a:blip r:embed="rId2">
              <a:alphaModFix amt="60000"/>
            </a:blip>
            <a:srcRect/>
            <a:stretch>
              <a:fillRect r="-7758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652260" y="457201"/>
            <a:ext cx="1385316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202169" y="457201"/>
            <a:ext cx="321905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899819" y="2379232"/>
            <a:ext cx="2551176" cy="409575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62" y="822960"/>
            <a:ext cx="2551176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5952" y="457201"/>
            <a:ext cx="3219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17854" y="457201"/>
            <a:ext cx="1385316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0362" y="2377440"/>
            <a:ext cx="2551176" cy="409575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71336" y="0"/>
            <a:ext cx="5572664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76672" y="1129554"/>
            <a:ext cx="3271266" cy="3475236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76673" y="4731336"/>
            <a:ext cx="3154680" cy="1184585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938713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7C4ECD9-5950-288D-F0E8-15AB93A0C11C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5644838" y="741807"/>
            <a:ext cx="36576" cy="39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 userDrawn="1">
          <p15:clr>
            <a:srgbClr val="FBAE40"/>
          </p15:clr>
        </p15:guide>
        <p15:guide id="6" pos="288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063" y="822517"/>
            <a:ext cx="2455164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415148" cy="6858000"/>
          </a:xfrm>
          <a:blipFill dpi="0" rotWithShape="1">
            <a:blip r:embed="rId2">
              <a:alphaModFix amt="60000"/>
            </a:blip>
            <a:srcRect/>
            <a:stretch>
              <a:fillRect l="1" r="-7773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998808" y="2778536"/>
            <a:ext cx="2455164" cy="292608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90808" y="5714646"/>
            <a:ext cx="321905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85415" y="5715001"/>
            <a:ext cx="1751374" cy="36512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060" y="4299577"/>
            <a:ext cx="2804922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9144000" cy="3692106"/>
          </a:xfrm>
          <a:blipFill dpi="0" rotWithShape="1">
            <a:blip r:embed="rId2">
              <a:alphaModFix amt="60000"/>
            </a:blip>
            <a:srcRect/>
            <a:stretch>
              <a:fillRect t="-1" b="-2554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11930" y="4299576"/>
            <a:ext cx="4800600" cy="139033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62" y="3791259"/>
            <a:ext cx="2215214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1"/>
            <a:ext cx="9144000" cy="3141683"/>
          </a:xfrm>
          <a:blipFill dpi="0" rotWithShape="1">
            <a:blip r:embed="rId2">
              <a:alphaModFix amt="60000"/>
            </a:blip>
            <a:srcRect/>
            <a:stretch>
              <a:fillRect t="2" b="-20264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983230" y="3791259"/>
            <a:ext cx="5829300" cy="224028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17" y="833527"/>
            <a:ext cx="2215214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52260" y="457201"/>
            <a:ext cx="1385316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02169" y="457201"/>
            <a:ext cx="321905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983230" y="833527"/>
            <a:ext cx="5829300" cy="224028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9144000" cy="377827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62" y="635035"/>
            <a:ext cx="8229602" cy="970463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1908" y="1828800"/>
            <a:ext cx="4276241" cy="40882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95546" y="1828801"/>
            <a:ext cx="3188970" cy="442887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4079" y="5943601"/>
            <a:ext cx="321905" cy="365125"/>
          </a:xfrm>
        </p:spPr>
        <p:txBody>
          <a:bodyPr/>
          <a:lstStyle>
            <a:lvl1pPr algn="l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17854" y="5943601"/>
            <a:ext cx="1384329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62" y="814645"/>
            <a:ext cx="3504438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8656" y="2971801"/>
            <a:ext cx="3164413" cy="2968589"/>
          </a:xfrm>
          <a:blipFill dpi="0" rotWithShape="1">
            <a:blip r:embed="rId2">
              <a:alphaModFix amt="60000"/>
            </a:blip>
            <a:srcRect/>
            <a:stretch>
              <a:fillRect l="148" t="-11888" r="-148" b="-11048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4079" y="5943601"/>
            <a:ext cx="321905" cy="365125"/>
          </a:xfrm>
        </p:spPr>
        <p:txBody>
          <a:bodyPr/>
          <a:lstStyle>
            <a:lvl1pPr algn="l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17854" y="5943601"/>
            <a:ext cx="1384329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71213" y="838032"/>
            <a:ext cx="4189444" cy="57832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63" y="828825"/>
            <a:ext cx="2743202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5105" y="2662695"/>
            <a:ext cx="2120006" cy="3273309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484806-6EE6-E9E7-C756-577E511C94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22858" y="5943601"/>
            <a:ext cx="321905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5E95BE-BAAA-0962-1F37-8E80B5075B4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117915" y="5943601"/>
            <a:ext cx="138432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531370" y="840587"/>
            <a:ext cx="4920854" cy="60350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8517" y="4318003"/>
            <a:ext cx="2805977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82930" y="603503"/>
            <a:ext cx="7901635" cy="4334256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12892AD-A824-80C0-23D0-A50E8E6086C1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878711" y="741807"/>
            <a:ext cx="36576" cy="39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878711" y="741807"/>
            <a:ext cx="36576" cy="3909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9806" y="4520514"/>
            <a:ext cx="5644134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82930" y="912730"/>
            <a:ext cx="7907274" cy="4206240"/>
          </a:xfr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93D60A-2641-9137-7CFC-67D96357882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79D38F-DE10-E2BB-5C22-9A8C0781F15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7424" y="1318438"/>
            <a:ext cx="3276516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82930" y="1318437"/>
            <a:ext cx="3989070" cy="5335420"/>
          </a:xfr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17F8DEA-3543-B752-B9E3-AC000CAB4672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878711" y="741807"/>
            <a:ext cx="36576" cy="39090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2F7EA-5D69-7C1B-CCA8-B001A58AE38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6652260" y="722163"/>
            <a:ext cx="1384329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75CC0F-ADA3-ABFA-0894-792752304D3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202169" y="722163"/>
            <a:ext cx="321905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805" y="2920382"/>
            <a:ext cx="500634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805" y="5413788"/>
            <a:ext cx="5006340" cy="640080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89320" y="0"/>
            <a:ext cx="3154680" cy="6858000"/>
          </a:xfrm>
          <a:blipFill dpi="0" rotWithShape="1">
            <a:blip r:embed="rId2">
              <a:alphaModFix amt="60000"/>
            </a:blip>
            <a:srcRect/>
            <a:stretch>
              <a:fillRect l="-56812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BEFB6B4-A1CA-B788-D366-460FCF81670F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3873" y="1893372"/>
            <a:ext cx="27432" cy="5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 userDrawn="1">
          <p15:clr>
            <a:srgbClr val="FBAE40"/>
          </p15:clr>
        </p15:guide>
        <p15:guide id="6" pos="288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D617F66D-47D7-5FE5-3A3F-34A22FF6A160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4553712" y="5725615"/>
            <a:ext cx="36576" cy="3909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080" y="4809744"/>
            <a:ext cx="5644134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8363" y="558436"/>
            <a:ext cx="7907274" cy="4206240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-1133856"/>
            <a:ext cx="798957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4B9366FF-A392-C240-F718-4B73E04621E0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4553712" y="5725615"/>
            <a:ext cx="36576" cy="390906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72184" y="626364"/>
            <a:ext cx="6199632" cy="5605272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9520A179-8E3E-2B95-A97F-C68296952939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96111" y="921438"/>
            <a:ext cx="27432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-1133856"/>
            <a:ext cx="7989570" cy="11338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0362" y="1996848"/>
            <a:ext cx="6199632" cy="414223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-1133856"/>
            <a:ext cx="798957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8511" y="760672"/>
            <a:ext cx="6199632" cy="5605272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4584083-25C0-4BCD-77BF-0F4B50C89CEC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8235591" y="741807"/>
            <a:ext cx="36576" cy="39090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F9D7C9-2DBC-E12A-4A0F-59AD76DB111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6652260" y="5717128"/>
            <a:ext cx="1384329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A58948-847F-22CD-2AA2-CF3475976FF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202169" y="5714646"/>
            <a:ext cx="321905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450" y="5601041"/>
            <a:ext cx="61722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Quote Author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025C941-1D26-5955-DC05-31D96A1D00E3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8232838" y="5725615"/>
            <a:ext cx="36576" cy="390906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210" y="776028"/>
            <a:ext cx="6172200" cy="4572000"/>
          </a:xfr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757" y="4802977"/>
            <a:ext cx="678256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24712" y="1344168"/>
            <a:ext cx="6899148" cy="329184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083" y="4572000"/>
            <a:ext cx="6604254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5790" y="944880"/>
            <a:ext cx="6720840" cy="347472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292" y="829551"/>
            <a:ext cx="8055864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2858" y="457201"/>
            <a:ext cx="321905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17915" y="457201"/>
            <a:ext cx="138432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292" y="1980371"/>
            <a:ext cx="3886200" cy="43513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76861" y="1980371"/>
            <a:ext cx="3886200" cy="43513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63" y="1615443"/>
            <a:ext cx="2578187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"/>
            <a:ext cx="9144000" cy="972457"/>
          </a:xfrm>
          <a:blipFill dpi="0" rotWithShape="1">
            <a:blip r:embed="rId2">
              <a:alphaModFix amt="60000"/>
            </a:blip>
            <a:srcRect/>
            <a:stretch>
              <a:fillRect l="1" t="1" r="-5" b="-482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63880" y="1615442"/>
            <a:ext cx="4589899" cy="201168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61582" y="3945380"/>
            <a:ext cx="4589899" cy="201168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2858" y="5943601"/>
            <a:ext cx="321905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17915" y="5943601"/>
            <a:ext cx="1384329" cy="36512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219" y="830733"/>
            <a:ext cx="7829597" cy="11432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2858" y="457201"/>
            <a:ext cx="321905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17915" y="457201"/>
            <a:ext cx="138432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219" y="2007011"/>
            <a:ext cx="370332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47685" y="2007011"/>
            <a:ext cx="370332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219" y="2708877"/>
            <a:ext cx="3703320" cy="37639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47685" y="2708877"/>
            <a:ext cx="3703320" cy="37639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0363" y="832851"/>
            <a:ext cx="5609243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0362" y="4526561"/>
            <a:ext cx="4991642" cy="1545336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5969981-6F14-05AD-84BE-60811ABC8EEF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418671" y="911860"/>
            <a:ext cx="27432" cy="5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 userDrawn="1">
          <p15:clr>
            <a:srgbClr val="FBAE40"/>
          </p15:clr>
        </p15:guide>
        <p15:guide id="6" pos="288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62" y="847532"/>
            <a:ext cx="2696726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2858" y="457201"/>
            <a:ext cx="321905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17915" y="457201"/>
            <a:ext cx="138432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0362" y="2605037"/>
            <a:ext cx="2696726" cy="399326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0401" y="842371"/>
            <a:ext cx="4830194" cy="575510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62" y="894667"/>
            <a:ext cx="2696726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0362" y="3163019"/>
            <a:ext cx="2689190" cy="3434638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191866" y="894666"/>
            <a:ext cx="4264049" cy="5039969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52260" y="5934635"/>
            <a:ext cx="1384329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02169" y="5943601"/>
            <a:ext cx="321905" cy="365125"/>
          </a:xfrm>
        </p:spPr>
        <p:txBody>
          <a:bodyPr/>
          <a:lstStyle>
            <a:lvl1pPr algn="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43" y="826903"/>
            <a:ext cx="5506730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2858" y="457201"/>
            <a:ext cx="321905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17915" y="457201"/>
            <a:ext cx="138432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1543" y="1996874"/>
            <a:ext cx="7850740" cy="2743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885544"/>
            <a:ext cx="9144000" cy="972457"/>
          </a:xfrm>
          <a:blipFill dpi="0" rotWithShape="1">
            <a:blip r:embed="rId2">
              <a:alphaModFix amt="60000"/>
            </a:blip>
            <a:srcRect/>
            <a:stretch>
              <a:fillRect l="1" t="1" r="-5" b="-482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63" y="822648"/>
            <a:ext cx="6323075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0363" y="2717421"/>
            <a:ext cx="6322979" cy="1279615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43" y="826903"/>
            <a:ext cx="5506730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2858" y="457201"/>
            <a:ext cx="321905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17915" y="457201"/>
            <a:ext cx="138432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1543" y="1993393"/>
            <a:ext cx="7850740" cy="176953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74E4BF-A9CB-F772-DFA6-C511FFC5541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4495800"/>
            <a:ext cx="9143999" cy="2362200"/>
          </a:xfrm>
          <a:blipFill dpi="0" rotWithShape="1">
            <a:blip r:embed="rId2">
              <a:alphaModFix amt="60000"/>
            </a:blip>
            <a:srcRect/>
            <a:stretch>
              <a:fillRect l="1" t="-200" r="-5" b="-346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0363" y="1097281"/>
            <a:ext cx="5907215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0362" y="5057409"/>
            <a:ext cx="5531600" cy="1014984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5D914E6-8049-9561-C97E-2ED8FCDB89E6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860951" y="741807"/>
            <a:ext cx="36576" cy="39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 userDrawn="1">
          <p15:clr>
            <a:srgbClr val="FBAE40"/>
          </p15:clr>
        </p15:guide>
        <p15:guide id="6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900" y="1318302"/>
            <a:ext cx="61722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26443" y="4039648"/>
            <a:ext cx="5691116" cy="1414091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7AB9D02-BDB0-5420-CBA2-3044DDB6D79D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4553712" y="744773"/>
            <a:ext cx="36576" cy="39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 userDrawn="1">
          <p15:clr>
            <a:srgbClr val="FBAE40"/>
          </p15:clr>
        </p15:guide>
        <p15:guide id="6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0B7FFBE8-95FC-A978-8212-6B5D8F34CC6D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5281250" y="741807"/>
            <a:ext cx="36576" cy="3909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08846" y="1561944"/>
            <a:ext cx="3511296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571996" cy="6858000"/>
          </a:xfrm>
          <a:blipFill dpi="0" rotWithShape="1">
            <a:blip r:embed="rId3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 userDrawn="1">
          <p15:clr>
            <a:srgbClr val="FBAE40"/>
          </p15:clr>
        </p15:guide>
        <p15:guide id="6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71C35429-0BEB-CBD1-23C7-BE3E81942C9C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878711" y="741807"/>
            <a:ext cx="36576" cy="3909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0362" y="1196492"/>
            <a:ext cx="758027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 userDrawn="1">
          <p15:clr>
            <a:srgbClr val="FBAE40"/>
          </p15:clr>
        </p15:guide>
        <p15:guide id="6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457" y="826658"/>
            <a:ext cx="7835344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457" y="1715532"/>
            <a:ext cx="7835344" cy="4125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2858" y="5714646"/>
            <a:ext cx="3219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7915" y="5717128"/>
            <a:ext cx="13843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828" r:id="rId10"/>
    <p:sldLayoutId id="2147483780" r:id="rId11"/>
    <p:sldLayoutId id="2147483781" r:id="rId12"/>
    <p:sldLayoutId id="2147483826" r:id="rId13"/>
    <p:sldLayoutId id="214748378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18" r:id="rId49"/>
    <p:sldLayoutId id="2147483819" r:id="rId50"/>
    <p:sldLayoutId id="2147483820" r:id="rId51"/>
    <p:sldLayoutId id="2147483821" r:id="rId52"/>
    <p:sldLayoutId id="2147483822" r:id="rId53"/>
    <p:sldLayoutId id="2147483823" r:id="rId54"/>
    <p:sldLayoutId id="2147483825" r:id="rId55"/>
    <p:sldLayoutId id="2147483824" r:id="rId5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tx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tx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 userDrawn="1">
          <p15:clr>
            <a:srgbClr val="F26B43"/>
          </p15:clr>
        </p15:guide>
        <p15:guide id="6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4129" y="1919700"/>
            <a:ext cx="6675120" cy="2468880"/>
          </a:xfrm>
        </p:spPr>
        <p:txBody>
          <a:bodyPr/>
          <a:lstStyle/>
          <a:p>
            <a:r>
              <a:rPr lang="en-US" dirty="0"/>
              <a:t>How can I keep from singing?</a:t>
            </a: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A8D9FA2-302E-0315-171F-48BC54215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8953" y="4938300"/>
            <a:ext cx="6675120" cy="640080"/>
          </a:xfrm>
        </p:spPr>
        <p:txBody>
          <a:bodyPr>
            <a:normAutofit fontScale="92500" lnSpcReduction="10000"/>
          </a:bodyPr>
          <a:lstStyle/>
          <a:p>
            <a:r>
              <a:rPr lang="en-US" sz="4000" b="1" dirty="0">
                <a:solidFill>
                  <a:srgbClr val="800000"/>
                </a:solidFill>
              </a:rPr>
              <a:t>Psalm 146:1-2</a:t>
            </a:r>
          </a:p>
        </p:txBody>
      </p:sp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70BCB1-1398-488A-AB5B-1A8A2227F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366" y="4902789"/>
            <a:ext cx="7890690" cy="125272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Lamentations 3:1-18 &amp; 19-40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BE95F89-8477-A56E-8577-D59A3A670E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90434" y="751114"/>
            <a:ext cx="3596952" cy="4151675"/>
          </a:xfrm>
        </p:spPr>
        <p:txBody>
          <a:bodyPr/>
          <a:lstStyle/>
          <a:p>
            <a:r>
              <a:rPr lang="en-US" dirty="0"/>
              <a:t>CRYING OUT TO GOD</a:t>
            </a:r>
          </a:p>
          <a:p>
            <a:pPr marL="285750" indent="-285750">
              <a:buFontTx/>
              <a:buChar char="-"/>
            </a:pPr>
            <a:r>
              <a:rPr lang="en-US" b="1" dirty="0">
                <a:solidFill>
                  <a:srgbClr val="800000"/>
                </a:solidFill>
              </a:rPr>
              <a:t>(V.5) </a:t>
            </a:r>
            <a:r>
              <a:rPr lang="en-US" dirty="0"/>
              <a:t>No way of escape. Besieged, weary and </a:t>
            </a:r>
            <a:r>
              <a:rPr lang="en-US" b="1" dirty="0">
                <a:solidFill>
                  <a:srgbClr val="800000"/>
                </a:solidFill>
              </a:rPr>
              <a:t>(V.6)</a:t>
            </a:r>
            <a:r>
              <a:rPr lang="en-US" dirty="0"/>
              <a:t> locked in Hades.</a:t>
            </a:r>
          </a:p>
          <a:p>
            <a:pPr marL="285750" indent="-285750">
              <a:buFontTx/>
              <a:buChar char="-"/>
            </a:pPr>
            <a:r>
              <a:rPr lang="en-US" b="1" dirty="0">
                <a:solidFill>
                  <a:srgbClr val="800000"/>
                </a:solidFill>
              </a:rPr>
              <a:t>(V.7-9) </a:t>
            </a:r>
            <a:r>
              <a:rPr lang="en-US" dirty="0"/>
              <a:t>When God’s plan involves death &amp; destruction, answering our prayers for relief with silence.</a:t>
            </a:r>
          </a:p>
          <a:p>
            <a:pPr marL="285750" indent="-285750">
              <a:buFontTx/>
              <a:buChar char="-"/>
            </a:pPr>
            <a:r>
              <a:rPr lang="en-US" b="1" dirty="0">
                <a:solidFill>
                  <a:srgbClr val="800000"/>
                </a:solidFill>
              </a:rPr>
              <a:t>(V.10-18) </a:t>
            </a:r>
            <a:r>
              <a:rPr lang="en-US" dirty="0"/>
              <a:t>Is  the Lord against us, and hope lost?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4AA21DED-1045-4ED2-0C0F-284FD05B5D65}"/>
              </a:ext>
            </a:extLst>
          </p:cNvPr>
          <p:cNvSpPr txBox="1">
            <a:spLocks/>
          </p:cNvSpPr>
          <p:nvPr/>
        </p:nvSpPr>
        <p:spPr>
          <a:xfrm>
            <a:off x="256614" y="180290"/>
            <a:ext cx="3596952" cy="415167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Tx/>
              <a:buNone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Tx/>
              <a:buNone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Tx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Tx/>
              <a:buNone/>
              <a:defRPr sz="1800" b="0" i="0" kern="1200">
                <a:solidFill>
                  <a:schemeClr val="tx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Tx/>
              <a:buNone/>
              <a:defRPr sz="1800" b="0" i="0" kern="1200">
                <a:solidFill>
                  <a:schemeClr val="tx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HOPE IN GOD FOR HIS MERCY</a:t>
            </a:r>
          </a:p>
          <a:p>
            <a:pPr marL="285750" indent="-285750">
              <a:buFontTx/>
              <a:buChar char="-"/>
            </a:pPr>
            <a:r>
              <a:rPr lang="en-US" b="1" dirty="0">
                <a:solidFill>
                  <a:srgbClr val="800000"/>
                </a:solidFill>
              </a:rPr>
              <a:t>(V.19-20) </a:t>
            </a:r>
            <a:r>
              <a:rPr lang="en-US" dirty="0"/>
              <a:t>Humility in trial.</a:t>
            </a:r>
          </a:p>
          <a:p>
            <a:pPr marL="285750" indent="-285750">
              <a:buFontTx/>
              <a:buChar char="-"/>
            </a:pPr>
            <a:r>
              <a:rPr lang="en-US" b="1" dirty="0">
                <a:solidFill>
                  <a:srgbClr val="800000"/>
                </a:solidFill>
              </a:rPr>
              <a:t>(V.20-25) </a:t>
            </a:r>
            <a:r>
              <a:rPr lang="en-US" dirty="0"/>
              <a:t>Seeking and trusting in God.</a:t>
            </a:r>
          </a:p>
          <a:p>
            <a:pPr marL="285750" indent="-285750">
              <a:buFontTx/>
              <a:buChar char="-"/>
            </a:pPr>
            <a:r>
              <a:rPr lang="en-US" b="1" dirty="0">
                <a:solidFill>
                  <a:srgbClr val="800000"/>
                </a:solidFill>
              </a:rPr>
              <a:t>(V.26-40) </a:t>
            </a:r>
            <a:r>
              <a:rPr lang="en-US" dirty="0"/>
              <a:t>Resign your whole self to the Lord, willingly bearing His affliction, not in superficial thoughts, but in truth of spirit.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18E0AE-6B7F-1D95-36F6-122583E368F0}"/>
              </a:ext>
            </a:extLst>
          </p:cNvPr>
          <p:cNvSpPr txBox="1"/>
          <p:nvPr/>
        </p:nvSpPr>
        <p:spPr>
          <a:xfrm>
            <a:off x="1895544" y="4149247"/>
            <a:ext cx="2194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800000"/>
                </a:solidFill>
              </a:rPr>
              <a:t>(Gal.6:1-5)</a:t>
            </a:r>
          </a:p>
          <a:p>
            <a:r>
              <a:rPr lang="en-US" b="1" dirty="0">
                <a:solidFill>
                  <a:srgbClr val="800000"/>
                </a:solidFill>
              </a:rPr>
              <a:t>(Ecc.7:15 &amp; 8:11)</a:t>
            </a:r>
          </a:p>
        </p:txBody>
      </p:sp>
    </p:spTree>
    <p:extLst>
      <p:ext uri="{BB962C8B-B14F-4D97-AF65-F5344CB8AC3E}">
        <p14:creationId xmlns:p14="http://schemas.microsoft.com/office/powerpoint/2010/main" val="3793073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164BA-B0D4-BCA5-0888-87A3B6489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11" y="840123"/>
            <a:ext cx="7830743" cy="1132258"/>
          </a:xfrm>
        </p:spPr>
        <p:txBody>
          <a:bodyPr/>
          <a:lstStyle/>
          <a:p>
            <a:r>
              <a:rPr lang="en-US" dirty="0"/>
              <a:t>THOUGH MY JOY AND COMFORT DIES…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01522-87C6-C611-3C9B-CEF3B2C905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>
                <a:solidFill>
                  <a:srgbClr val="800000"/>
                </a:solidFill>
              </a:rPr>
              <a:t>JOB 19:21-29</a:t>
            </a:r>
          </a:p>
          <a:p>
            <a:r>
              <a:rPr lang="en-US" dirty="0"/>
              <a:t>- </a:t>
            </a:r>
            <a:r>
              <a:rPr lang="en-US" b="1" dirty="0">
                <a:solidFill>
                  <a:srgbClr val="800000"/>
                </a:solidFill>
              </a:rPr>
              <a:t>(V.21-22) </a:t>
            </a:r>
            <a:r>
              <a:rPr lang="en-US" dirty="0"/>
              <a:t>Not of deserved punishment, Job pleads with all whom he’s been estranged to through his trials for an understanding.</a:t>
            </a:r>
          </a:p>
          <a:p>
            <a:r>
              <a:rPr lang="en-US" dirty="0"/>
              <a:t>- </a:t>
            </a:r>
            <a:r>
              <a:rPr lang="en-US" b="1" dirty="0">
                <a:solidFill>
                  <a:srgbClr val="800000"/>
                </a:solidFill>
              </a:rPr>
              <a:t>(V.25)</a:t>
            </a:r>
            <a:r>
              <a:rPr lang="en-US" dirty="0"/>
              <a:t> The “Avenger”/ Redeemer will stand at the “End of things”.</a:t>
            </a:r>
          </a:p>
          <a:p>
            <a:r>
              <a:rPr lang="en-US" dirty="0"/>
              <a:t>- </a:t>
            </a:r>
            <a:r>
              <a:rPr lang="en-US" b="1" dirty="0">
                <a:solidFill>
                  <a:srgbClr val="800000"/>
                </a:solidFill>
              </a:rPr>
              <a:t>(V.26) </a:t>
            </a:r>
            <a:r>
              <a:rPr lang="en-US" dirty="0"/>
              <a:t>Job’s faith in the resurrection, and his yearning for God.</a:t>
            </a:r>
          </a:p>
          <a:p>
            <a:r>
              <a:rPr lang="en-US" dirty="0"/>
              <a:t>- </a:t>
            </a:r>
            <a:r>
              <a:rPr lang="en-US" b="1" dirty="0">
                <a:solidFill>
                  <a:srgbClr val="800000"/>
                </a:solidFill>
              </a:rPr>
              <a:t>(V.28-29) </a:t>
            </a:r>
            <a:r>
              <a:rPr lang="en-US" dirty="0"/>
              <a:t>Job warns that if they were to continue to persecute him after stating the reverence to God within him, God’s judgement would be upon them.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5CF64E-81DF-6083-078E-59168DF8BB35}"/>
              </a:ext>
            </a:extLst>
          </p:cNvPr>
          <p:cNvSpPr txBox="1"/>
          <p:nvPr/>
        </p:nvSpPr>
        <p:spPr>
          <a:xfrm>
            <a:off x="2484107" y="5309991"/>
            <a:ext cx="7830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I know my Savior liveth!</a:t>
            </a:r>
          </a:p>
        </p:txBody>
      </p:sp>
    </p:spTree>
    <p:extLst>
      <p:ext uri="{BB962C8B-B14F-4D97-AF65-F5344CB8AC3E}">
        <p14:creationId xmlns:p14="http://schemas.microsoft.com/office/powerpoint/2010/main" val="441473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D5473-0F7C-DBF2-F9A2-31CAAE6B1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273" y="71279"/>
            <a:ext cx="8257450" cy="1132258"/>
          </a:xfrm>
        </p:spPr>
        <p:txBody>
          <a:bodyPr/>
          <a:lstStyle/>
          <a:p>
            <a:r>
              <a:rPr lang="en-US" dirty="0"/>
              <a:t>Christ is lord of heaven and earth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88193F-F640-BA98-728A-7C1BB00DA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823" y="927509"/>
            <a:ext cx="8794349" cy="5694620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rgbClr val="800000"/>
                </a:solidFill>
              </a:rPr>
              <a:t>Hebrews 4:12-16 &amp; 5:7-11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Let us not be dull of hearing but boldly seek mercy and eternal life with Christ.</a:t>
            </a:r>
          </a:p>
          <a:p>
            <a:r>
              <a:rPr lang="en-US" sz="2000" b="1" dirty="0">
                <a:solidFill>
                  <a:srgbClr val="800000"/>
                </a:solidFill>
              </a:rPr>
              <a:t>Hebrews 4:1-2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Fear lest you haply come short, or as stated in </a:t>
            </a:r>
            <a:r>
              <a:rPr lang="en-US" sz="2000" b="1" dirty="0">
                <a:solidFill>
                  <a:srgbClr val="800000"/>
                </a:solidFill>
              </a:rPr>
              <a:t>Heb.2:1 </a:t>
            </a:r>
            <a:r>
              <a:rPr lang="en-US" sz="2000" dirty="0"/>
              <a:t>“lest we drift away”.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DON’T ALLOW THE DEATH OF JOY &amp; COMFORT TO DRAG YOU TO SIN!</a:t>
            </a:r>
          </a:p>
          <a:p>
            <a:r>
              <a:rPr lang="en-US" sz="2000" b="1" dirty="0">
                <a:solidFill>
                  <a:srgbClr val="800000"/>
                </a:solidFill>
              </a:rPr>
              <a:t>Psalm 34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How can we keep from singing the praises of God?</a:t>
            </a:r>
          </a:p>
          <a:p>
            <a:pPr marL="285750" indent="-285750">
              <a:buFontTx/>
              <a:buChar char="-"/>
            </a:pPr>
            <a:r>
              <a:rPr lang="en-US" sz="2000" b="1" dirty="0">
                <a:solidFill>
                  <a:srgbClr val="800000"/>
                </a:solidFill>
              </a:rPr>
              <a:t>(V.22) </a:t>
            </a:r>
            <a:r>
              <a:rPr lang="en-US" sz="2000" dirty="0"/>
              <a:t>Take refuge in Christ</a:t>
            </a:r>
          </a:p>
          <a:p>
            <a:r>
              <a:rPr lang="en-US" sz="2000" dirty="0"/>
              <a:t>	&gt; Through Obedience of faith in baptism unto Christ </a:t>
            </a:r>
          </a:p>
          <a:p>
            <a:r>
              <a:rPr lang="en-US" sz="2000" b="1" dirty="0">
                <a:solidFill>
                  <a:srgbClr val="800000"/>
                </a:solidFill>
              </a:rPr>
              <a:t>	   (1</a:t>
            </a:r>
            <a:r>
              <a:rPr lang="en-US" sz="2000" b="1" baseline="30000" dirty="0">
                <a:solidFill>
                  <a:srgbClr val="800000"/>
                </a:solidFill>
              </a:rPr>
              <a:t>st</a:t>
            </a:r>
            <a:r>
              <a:rPr lang="en-US" sz="2000" b="1" dirty="0">
                <a:solidFill>
                  <a:srgbClr val="800000"/>
                </a:solidFill>
              </a:rPr>
              <a:t> Pet.3:21)</a:t>
            </a:r>
          </a:p>
          <a:p>
            <a:r>
              <a:rPr lang="en-US" sz="2000" dirty="0"/>
              <a:t>	&gt; Through repentance of sins through confession and 	     	   prayer when we fall short. </a:t>
            </a:r>
            <a:r>
              <a:rPr lang="en-US" sz="2000" b="1" dirty="0">
                <a:solidFill>
                  <a:srgbClr val="800000"/>
                </a:solidFill>
              </a:rPr>
              <a:t>(1</a:t>
            </a:r>
            <a:r>
              <a:rPr lang="en-US" sz="2000" b="1" baseline="30000" dirty="0">
                <a:solidFill>
                  <a:srgbClr val="800000"/>
                </a:solidFill>
              </a:rPr>
              <a:t>st</a:t>
            </a:r>
            <a:r>
              <a:rPr lang="en-US" sz="2000" b="1" dirty="0">
                <a:solidFill>
                  <a:srgbClr val="800000"/>
                </a:solidFill>
              </a:rPr>
              <a:t> Jn. 1:6-2:6)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729BC0-E5BE-3F00-304B-D0A869382381}"/>
              </a:ext>
            </a:extLst>
          </p:cNvPr>
          <p:cNvSpPr txBox="1"/>
          <p:nvPr/>
        </p:nvSpPr>
        <p:spPr>
          <a:xfrm>
            <a:off x="3399277" y="465844"/>
            <a:ext cx="23454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800000"/>
                </a:solidFill>
              </a:rPr>
              <a:t>Psalm 146:3-10</a:t>
            </a:r>
          </a:p>
        </p:txBody>
      </p:sp>
    </p:spTree>
    <p:extLst>
      <p:ext uri="{BB962C8B-B14F-4D97-AF65-F5344CB8AC3E}">
        <p14:creationId xmlns:p14="http://schemas.microsoft.com/office/powerpoint/2010/main" val="483548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pic Nature">
  <a:themeElements>
    <a:clrScheme name="Finance Presentation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D0C262"/>
      </a:accent1>
      <a:accent2>
        <a:srgbClr val="FEB8B8"/>
      </a:accent2>
      <a:accent3>
        <a:srgbClr val="6B2138"/>
      </a:accent3>
      <a:accent4>
        <a:srgbClr val="FC5316"/>
      </a:accent4>
      <a:accent5>
        <a:srgbClr val="B7D9FE"/>
      </a:accent5>
      <a:accent6>
        <a:srgbClr val="263343"/>
      </a:accent6>
      <a:hlink>
        <a:srgbClr val="467886"/>
      </a:hlink>
      <a:folHlink>
        <a:srgbClr val="96607D"/>
      </a:folHlink>
    </a:clrScheme>
    <a:fontScheme name="B&amp;W Minimalist Drama">
      <a:majorFont>
        <a:latin typeface="Poppins"/>
        <a:ea typeface=""/>
        <a:cs typeface=""/>
      </a:majorFont>
      <a:minorFont>
        <a:latin typeface="Poppi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W minimalist finance presentation_win32_DN_v2" id="{992472E5-D41A-4065-A484-868BE56B4712}" vid="{4BE192B5-7531-40E5-BCC9-1BA14634D2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D3C292-02F4-47E7-8C9A-CA6D9A938157}">
  <ds:schemaRefs>
    <ds:schemaRef ds:uri="16c05727-aa75-4e4a-9b5f-8a80a1165891"/>
    <ds:schemaRef ds:uri="230e9df3-be65-4c73-a93b-d1236ebd677e"/>
    <ds:schemaRef ds:uri="71af3243-3dd4-4a8d-8c0d-dd76da1f02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C4B9AF2-5B11-48FF-A8A8-964B2D972562}">
  <ds:schemaRefs>
    <ds:schemaRef ds:uri="230e9df3-be65-4c73-a93b-d1236ebd677e"/>
    <ds:schemaRef ds:uri="http://www.w3.org/XML/1998/namespace"/>
    <ds:schemaRef ds:uri="http://schemas.microsoft.com/sharepoint/v3"/>
    <ds:schemaRef ds:uri="http://purl.org/dc/dcmitype/"/>
    <ds:schemaRef ds:uri="http://schemas.microsoft.com/office/2006/documentManagement/types"/>
    <ds:schemaRef ds:uri="http://schemas.microsoft.com/office/infopath/2007/PartnerControls"/>
    <ds:schemaRef ds:uri="16c05727-aa75-4e4a-9b5f-8a80a1165891"/>
    <ds:schemaRef ds:uri="http://schemas.openxmlformats.org/package/2006/metadata/core-properties"/>
    <ds:schemaRef ds:uri="http://purl.org/dc/elements/1.1/"/>
    <ds:schemaRef ds:uri="71af3243-3dd4-4a8d-8c0d-dd76da1f02a5"/>
    <ds:schemaRef ds:uri="http://schemas.microsoft.com/office/2006/metadata/properties"/>
    <ds:schemaRef ds:uri="http://purl.org/dc/terms/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{2D0FD574-38CA-4408-9F5B-D4970486DCC9}920b6ce2-c783-4247-88db-32555217a6bf-TF1fdf540a-9f60-4c51-93ba-5f26bfbd0af89c4d3c5c_win32</Template>
  <TotalTime>523</TotalTime>
  <Words>387</Words>
  <Application>Microsoft Office PowerPoint</Application>
  <PresentationFormat>On-screen Show (4:3)</PresentationFormat>
  <Paragraphs>33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Arial</vt:lpstr>
      <vt:lpstr>Poppins</vt:lpstr>
      <vt:lpstr>Poppins Light</vt:lpstr>
      <vt:lpstr>Epic Nature</vt:lpstr>
      <vt:lpstr>How can I keep from singing?</vt:lpstr>
      <vt:lpstr>Lamentations 3:1-18 &amp; 19-40</vt:lpstr>
      <vt:lpstr>THOUGH MY JOY AND COMFORT DIES…</vt:lpstr>
      <vt:lpstr>Christ is lord of heaven and earth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Lee Graham</dc:creator>
  <cp:lastModifiedBy>Lee Graham</cp:lastModifiedBy>
  <cp:revision>5</cp:revision>
  <dcterms:created xsi:type="dcterms:W3CDTF">2026-07-31T14:49:38Z</dcterms:created>
  <dcterms:modified xsi:type="dcterms:W3CDTF">2026-08-02T05:13:31Z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