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D04CD-8DCD-44D2-92C3-AADE1EFB87E3}" v="33" dt="2026-07-26T13:07:25.3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684" y="-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Fite" userId="5c817e7aab5c3f9a" providerId="LiveId" clId="{C01970DF-CA25-4E40-B922-894826FCC483}"/>
    <pc:docChg chg="undo custSel addSld modSld">
      <pc:chgData name="Jerry Fite" userId="5c817e7aab5c3f9a" providerId="LiveId" clId="{C01970DF-CA25-4E40-B922-894826FCC483}" dt="2026-07-26T13:07:25.346" v="597" actId="20577"/>
      <pc:docMkLst>
        <pc:docMk/>
      </pc:docMkLst>
      <pc:sldChg chg="modSp mod modTransition modAnim">
        <pc:chgData name="Jerry Fite" userId="5c817e7aab5c3f9a" providerId="LiveId" clId="{C01970DF-CA25-4E40-B922-894826FCC483}" dt="2026-07-26T12:27:17.573" v="571"/>
        <pc:sldMkLst>
          <pc:docMk/>
          <pc:sldMk cId="2904183693" sldId="259"/>
        </pc:sldMkLst>
        <pc:spChg chg="mod">
          <ac:chgData name="Jerry Fite" userId="5c817e7aab5c3f9a" providerId="LiveId" clId="{C01970DF-CA25-4E40-B922-894826FCC483}" dt="2026-07-26T12:25:41.820" v="563" actId="113"/>
          <ac:spMkLst>
            <pc:docMk/>
            <pc:sldMk cId="2904183693" sldId="259"/>
            <ac:spMk id="3" creationId="{D2B0AF8C-5200-C922-57DB-FE951198AAA4}"/>
          </ac:spMkLst>
        </pc:spChg>
      </pc:sldChg>
      <pc:sldChg chg="modSp mod modAnim">
        <pc:chgData name="Jerry Fite" userId="5c817e7aab5c3f9a" providerId="LiveId" clId="{C01970DF-CA25-4E40-B922-894826FCC483}" dt="2026-07-26T13:07:25.346" v="597" actId="20577"/>
        <pc:sldMkLst>
          <pc:docMk/>
          <pc:sldMk cId="3688947237" sldId="260"/>
        </pc:sldMkLst>
        <pc:spChg chg="mod">
          <ac:chgData name="Jerry Fite" userId="5c817e7aab5c3f9a" providerId="LiveId" clId="{C01970DF-CA25-4E40-B922-894826FCC483}" dt="2026-07-26T13:07:25.346" v="597" actId="20577"/>
          <ac:spMkLst>
            <pc:docMk/>
            <pc:sldMk cId="3688947237" sldId="260"/>
            <ac:spMk id="3" creationId="{767C53AF-02BC-346C-B717-0DE2812550FB}"/>
          </ac:spMkLst>
        </pc:spChg>
      </pc:sldChg>
      <pc:sldChg chg="modSp mod modAnim">
        <pc:chgData name="Jerry Fite" userId="5c817e7aab5c3f9a" providerId="LiveId" clId="{C01970DF-CA25-4E40-B922-894826FCC483}" dt="2026-07-26T12:54:20.705" v="587" actId="20577"/>
        <pc:sldMkLst>
          <pc:docMk/>
          <pc:sldMk cId="4038468517" sldId="261"/>
        </pc:sldMkLst>
        <pc:spChg chg="mod">
          <ac:chgData name="Jerry Fite" userId="5c817e7aab5c3f9a" providerId="LiveId" clId="{C01970DF-CA25-4E40-B922-894826FCC483}" dt="2026-07-26T12:54:20.705" v="587" actId="20577"/>
          <ac:spMkLst>
            <pc:docMk/>
            <pc:sldMk cId="4038468517" sldId="261"/>
            <ac:spMk id="3" creationId="{102608AD-5690-F952-610C-6FECA8732E53}"/>
          </ac:spMkLst>
        </pc:spChg>
      </pc:sldChg>
      <pc:sldChg chg="modSp add mod modAnim">
        <pc:chgData name="Jerry Fite" userId="5c817e7aab5c3f9a" providerId="LiveId" clId="{C01970DF-CA25-4E40-B922-894826FCC483}" dt="2026-07-26T12:34:34.246" v="582" actId="20577"/>
        <pc:sldMkLst>
          <pc:docMk/>
          <pc:sldMk cId="1210619657" sldId="262"/>
        </pc:sldMkLst>
        <pc:spChg chg="mod">
          <ac:chgData name="Jerry Fite" userId="5c817e7aab5c3f9a" providerId="LiveId" clId="{C01970DF-CA25-4E40-B922-894826FCC483}" dt="2026-07-26T12:34:34.246" v="582" actId="20577"/>
          <ac:spMkLst>
            <pc:docMk/>
            <pc:sldMk cId="1210619657" sldId="262"/>
            <ac:spMk id="3" creationId="{28CDB458-6F0C-E69B-A27F-6F6271E40A21}"/>
          </ac:spMkLst>
        </pc:spChg>
      </pc:sldChg>
      <pc:sldChg chg="modSp add mod modTransition">
        <pc:chgData name="Jerry Fite" userId="5c817e7aab5c3f9a" providerId="LiveId" clId="{C01970DF-CA25-4E40-B922-894826FCC483}" dt="2026-07-26T13:04:18.808" v="590" actId="20577"/>
        <pc:sldMkLst>
          <pc:docMk/>
          <pc:sldMk cId="1717196548" sldId="263"/>
        </pc:sldMkLst>
        <pc:spChg chg="mod">
          <ac:chgData name="Jerry Fite" userId="5c817e7aab5c3f9a" providerId="LiveId" clId="{C01970DF-CA25-4E40-B922-894826FCC483}" dt="2026-07-26T13:04:18.808" v="590" actId="20577"/>
          <ac:spMkLst>
            <pc:docMk/>
            <pc:sldMk cId="1717196548" sldId="263"/>
            <ac:spMk id="3" creationId="{587638F5-2BF5-864E-6A14-19142C5239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85C84-B417-45AD-901F-A474542D41E6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02D42-0215-4A5D-88F4-22ED8B74F1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586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02D42-0215-4A5D-88F4-22ED8B74F1E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762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02D42-0215-4A5D-88F4-22ED8B74F1E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263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284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385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27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06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22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9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05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68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60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21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64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59C570-9CF0-4174-B732-73852DD5C4D1}" type="datetimeFigureOut">
              <a:rPr lang="en-US" smtClean="0"/>
              <a:t>7/26/2026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8E29B9-0F1B-4160-90C5-FE7FE4881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56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2D31-8E73-BD50-49C9-E36975AA9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AEF036-3AC1-C18B-5BC0-BA93B9A5CF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6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1164B-99D4-6ACA-737D-787FA4F176C7}"/>
              </a:ext>
            </a:extLst>
          </p:cNvPr>
          <p:cNvSpPr txBox="1"/>
          <p:nvPr/>
        </p:nvSpPr>
        <p:spPr>
          <a:xfrm>
            <a:off x="169817" y="1005764"/>
            <a:ext cx="5159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What is your goal in living the  rest of your life?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067DEB8-835F-9B10-6560-1D8EEEA9D419}"/>
              </a:ext>
            </a:extLst>
          </p:cNvPr>
          <p:cNvSpPr/>
          <p:nvPr/>
        </p:nvSpPr>
        <p:spPr>
          <a:xfrm>
            <a:off x="5460274" y="136361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64080-56B9-9430-AD31-A22A1661D332}"/>
              </a:ext>
            </a:extLst>
          </p:cNvPr>
          <p:cNvSpPr txBox="1"/>
          <p:nvPr/>
        </p:nvSpPr>
        <p:spPr>
          <a:xfrm>
            <a:off x="2403565" y="3121147"/>
            <a:ext cx="457200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“...I am become all things to all men, that I may by all means save some..”                   </a:t>
            </a:r>
            <a:r>
              <a:rPr lang="en-US" sz="2800" dirty="0"/>
              <a:t>					   </a:t>
            </a:r>
            <a:r>
              <a:rPr lang="en-US" sz="2800" dirty="0">
                <a:solidFill>
                  <a:srgbClr val="C00000"/>
                </a:solidFill>
              </a:rPr>
              <a:t>I Cor. 9:22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2B97B7-239A-F82C-5A98-A355FA8ECD92}"/>
              </a:ext>
            </a:extLst>
          </p:cNvPr>
          <p:cNvCxnSpPr/>
          <p:nvPr/>
        </p:nvCxnSpPr>
        <p:spPr>
          <a:xfrm>
            <a:off x="6557555" y="2088527"/>
            <a:ext cx="2286000" cy="0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17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324AF6-3FA4-EF38-D8EA-09E66B3CA8FD}"/>
              </a:ext>
            </a:extLst>
          </p:cNvPr>
          <p:cNvSpPr/>
          <p:nvPr/>
        </p:nvSpPr>
        <p:spPr>
          <a:xfrm>
            <a:off x="628650" y="365760"/>
            <a:ext cx="7979773" cy="13454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5FBAD-C31A-A444-3B7E-A2E560AF2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 I Want To Be A Soul Winner...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0AF8C-5200-C922-57DB-FE951198A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To be WISE  </a:t>
            </a:r>
            <a:r>
              <a:rPr lang="en-US" sz="3200" dirty="0"/>
              <a:t>(Prov. 11:30) </a:t>
            </a:r>
          </a:p>
          <a:p>
            <a:pPr lvl="1"/>
            <a:r>
              <a:rPr lang="en-US" sz="2800" b="1" dirty="0"/>
              <a:t>The Worth of a human being                      </a:t>
            </a:r>
            <a:r>
              <a:rPr lang="en-US" sz="2800" dirty="0"/>
              <a:t>(Matt.12:11-12, Heb. 2:6-7)</a:t>
            </a:r>
          </a:p>
          <a:p>
            <a:pPr lvl="1"/>
            <a:r>
              <a:rPr lang="en-US" sz="2800" b="1" dirty="0"/>
              <a:t>The Soul is worth more than all the world </a:t>
            </a:r>
            <a:r>
              <a:rPr lang="en-US" sz="2800" dirty="0"/>
              <a:t>(Matt. 16:25-26)</a:t>
            </a:r>
          </a:p>
          <a:p>
            <a:pPr lvl="1"/>
            <a:r>
              <a:rPr lang="en-US" sz="2800" b="1" dirty="0"/>
              <a:t>The Soul is Eternal </a:t>
            </a:r>
            <a:r>
              <a:rPr lang="en-US" sz="2800" dirty="0"/>
              <a:t>(Lk. 20:34-36, , Phil 1:21-23)</a:t>
            </a:r>
          </a:p>
          <a:p>
            <a:pPr lvl="1"/>
            <a:r>
              <a:rPr lang="en-US" sz="2800" b="1" dirty="0"/>
              <a:t>What God has done to save the souls of man </a:t>
            </a:r>
            <a:r>
              <a:rPr lang="en-US" sz="2800" dirty="0"/>
              <a:t>(Jn. 3:16, I Pet. 1:18-19)</a:t>
            </a:r>
          </a:p>
          <a:p>
            <a:pPr lvl="1"/>
            <a:r>
              <a:rPr lang="en-US" sz="2800" b="1" dirty="0"/>
              <a:t>Will help me to “stay on track” - Righteous </a:t>
            </a:r>
          </a:p>
        </p:txBody>
      </p:sp>
    </p:spTree>
    <p:extLst>
      <p:ext uri="{BB962C8B-B14F-4D97-AF65-F5344CB8AC3E}">
        <p14:creationId xmlns:p14="http://schemas.microsoft.com/office/powerpoint/2010/main" val="2904183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9F306-532B-1439-893E-6D3AEE8EB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0706FE-4432-9062-A091-191733EEBEFD}"/>
              </a:ext>
            </a:extLst>
          </p:cNvPr>
          <p:cNvSpPr/>
          <p:nvPr/>
        </p:nvSpPr>
        <p:spPr>
          <a:xfrm>
            <a:off x="628650" y="365760"/>
            <a:ext cx="7979773" cy="13454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DA1CA7-8FA1-0682-0649-14959B19E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 I Want To Be A Soul Winner...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C53AF-02BC-346C-B717-0DE281255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To be WISE  </a:t>
            </a:r>
            <a:r>
              <a:rPr lang="en-US" sz="3200" dirty="0"/>
              <a:t>(Prov. 11:30) </a:t>
            </a:r>
          </a:p>
          <a:p>
            <a:r>
              <a:rPr lang="en-US" sz="3200" b="1" dirty="0"/>
              <a:t>To be LIKE CHRIST </a:t>
            </a:r>
            <a:r>
              <a:rPr lang="en-US" sz="3200" dirty="0"/>
              <a:t>(Lk. 19:10, 1 Pet. 2:21, Matt. 10: 24-25)</a:t>
            </a:r>
          </a:p>
          <a:p>
            <a:r>
              <a:rPr lang="en-US" sz="3200" b="1" dirty="0"/>
              <a:t>To carry out the GREAT COMMISSION in my day </a:t>
            </a:r>
            <a:r>
              <a:rPr lang="en-US" sz="3200" dirty="0"/>
              <a:t>(Matt. 28:19-20, Mk. 16:15-16)</a:t>
            </a:r>
          </a:p>
          <a:p>
            <a:pPr lvl="1"/>
            <a:r>
              <a:rPr lang="en-US" sz="2800" b="1" dirty="0"/>
              <a:t>I need to “go” instead of only say “come.” </a:t>
            </a:r>
          </a:p>
        </p:txBody>
      </p:sp>
    </p:spTree>
    <p:extLst>
      <p:ext uri="{BB962C8B-B14F-4D97-AF65-F5344CB8AC3E}">
        <p14:creationId xmlns:p14="http://schemas.microsoft.com/office/powerpoint/2010/main" val="3688947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9E9E7-40B3-421B-AF2A-463DEB4C0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E54B48-B0B7-8426-BA79-F08FBE0624D2}"/>
              </a:ext>
            </a:extLst>
          </p:cNvPr>
          <p:cNvSpPr/>
          <p:nvPr/>
        </p:nvSpPr>
        <p:spPr>
          <a:xfrm>
            <a:off x="628650" y="365760"/>
            <a:ext cx="7979773" cy="13454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156772-5534-7AA3-0139-5F48F090E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 I Want To Be A Soul Winner...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608AD-5690-F952-610C-6FECA8732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Because the early Christians were soul winners </a:t>
            </a:r>
            <a:r>
              <a:rPr lang="en-US" sz="3200" dirty="0"/>
              <a:t>(Acts 5:42, 8:4)</a:t>
            </a:r>
          </a:p>
          <a:p>
            <a:pPr lvl="1"/>
            <a:r>
              <a:rPr lang="en-US" sz="2800" b="1" dirty="0"/>
              <a:t>Philip converted the Ethiopian eunuch </a:t>
            </a:r>
            <a:r>
              <a:rPr lang="en-US" sz="2800" dirty="0"/>
              <a:t>(Acts 8:26-40) </a:t>
            </a:r>
          </a:p>
          <a:p>
            <a:pPr lvl="1"/>
            <a:r>
              <a:rPr lang="en-US" sz="2800" b="1" dirty="0"/>
              <a:t>Andrew brought his brother Peter to Jesus </a:t>
            </a:r>
            <a:r>
              <a:rPr lang="en-US" sz="2800" dirty="0"/>
              <a:t>(Jn. 1:40-42)</a:t>
            </a:r>
          </a:p>
          <a:p>
            <a:pPr lvl="1"/>
            <a:r>
              <a:rPr lang="en-US" sz="2800" b="1" dirty="0"/>
              <a:t>Peter taught Cornelious and his household the way of the Lord </a:t>
            </a:r>
            <a:r>
              <a:rPr lang="en-US" sz="2800" dirty="0"/>
              <a:t>(Acts 10:33-48)</a:t>
            </a:r>
          </a:p>
        </p:txBody>
      </p:sp>
    </p:spTree>
    <p:extLst>
      <p:ext uri="{BB962C8B-B14F-4D97-AF65-F5344CB8AC3E}">
        <p14:creationId xmlns:p14="http://schemas.microsoft.com/office/powerpoint/2010/main" val="40384685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17F54-C6E8-28A9-605B-CEEF8D916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3C384F-C81D-88EC-118C-1A84F17CAFF6}"/>
              </a:ext>
            </a:extLst>
          </p:cNvPr>
          <p:cNvSpPr/>
          <p:nvPr/>
        </p:nvSpPr>
        <p:spPr>
          <a:xfrm>
            <a:off x="628650" y="365760"/>
            <a:ext cx="7979773" cy="13454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7583AF-319B-1A4C-45D8-A9789AB0A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 I Want To Be A Soul Winner...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DB458-6F0C-E69B-A27F-6F6271E4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Because the EARLY CHRISTIANS were soul winners </a:t>
            </a:r>
            <a:r>
              <a:rPr lang="en-US" sz="3200" dirty="0"/>
              <a:t>(Acts 5:42, 8:4)</a:t>
            </a:r>
          </a:p>
          <a:p>
            <a:r>
              <a:rPr lang="en-US" sz="3200" b="1" dirty="0"/>
              <a:t>Because I want to BEAR FRUIT unto Christ </a:t>
            </a:r>
            <a:r>
              <a:rPr lang="en-US" sz="3200" dirty="0"/>
              <a:t>(Jn. 15:2,8)</a:t>
            </a:r>
          </a:p>
          <a:p>
            <a:pPr lvl="1"/>
            <a:r>
              <a:rPr lang="en-US" sz="2800" b="1" dirty="0"/>
              <a:t>My salvation depends on my effort to save souls!</a:t>
            </a:r>
          </a:p>
        </p:txBody>
      </p:sp>
    </p:spTree>
    <p:extLst>
      <p:ext uri="{BB962C8B-B14F-4D97-AF65-F5344CB8AC3E}">
        <p14:creationId xmlns:p14="http://schemas.microsoft.com/office/powerpoint/2010/main" val="12106196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EB3A2-9E00-78F4-564D-6658AA78F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8C15B0-4605-0ACD-3E1E-4A96C70463F5}"/>
              </a:ext>
            </a:extLst>
          </p:cNvPr>
          <p:cNvSpPr/>
          <p:nvPr/>
        </p:nvSpPr>
        <p:spPr>
          <a:xfrm>
            <a:off x="628650" y="365760"/>
            <a:ext cx="7979773" cy="13454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8750"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FF404E-5DDE-791F-4169-A2AAD323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 I Want To Be A Soul Winner...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638F5-2BF5-864E-6A14-19142C523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Because the EARLY CHRISTIANS were soul winners </a:t>
            </a:r>
            <a:r>
              <a:rPr lang="en-US" sz="3200" dirty="0"/>
              <a:t>(Acts 5:42, 8:4)</a:t>
            </a:r>
          </a:p>
          <a:p>
            <a:r>
              <a:rPr lang="en-US" sz="3200" b="1" dirty="0"/>
              <a:t>Because I want to BEAR FRUIT  unto Christ </a:t>
            </a:r>
            <a:r>
              <a:rPr lang="en-US" sz="3200" dirty="0"/>
              <a:t>(Jn. 15:2, 8)</a:t>
            </a:r>
          </a:p>
          <a:p>
            <a:r>
              <a:rPr lang="en-US" sz="3200" b="1" dirty="0"/>
              <a:t>Because of the JOY of soul winning           </a:t>
            </a:r>
            <a:r>
              <a:rPr lang="en-US" sz="3200" dirty="0"/>
              <a:t>(Phil. 4:1, 3 Jn. 3-4, Acts 16:34)</a:t>
            </a:r>
          </a:p>
        </p:txBody>
      </p:sp>
    </p:spTree>
    <p:extLst>
      <p:ext uri="{BB962C8B-B14F-4D97-AF65-F5344CB8AC3E}">
        <p14:creationId xmlns:p14="http://schemas.microsoft.com/office/powerpoint/2010/main" val="17171965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E455EC-22BD-134A-1665-2143A0241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70691-43A8-B9D5-E84F-82B9009058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B8716F-DB5F-365F-7986-4BD3FE57E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69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</TotalTime>
  <Words>361</Words>
  <Application>Microsoft Office PowerPoint</Application>
  <PresentationFormat>On-screen Show (4:3)</PresentationFormat>
  <Paragraphs>29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Why  I Want To Be A Soul Winner...</vt:lpstr>
      <vt:lpstr>Why  I Want To Be A Soul Winner...</vt:lpstr>
      <vt:lpstr>Why  I Want To Be A Soul Winner...</vt:lpstr>
      <vt:lpstr>Why  I Want To Be A Soul Winner...</vt:lpstr>
      <vt:lpstr>Why  I Want To Be A Soul Winner...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Jerry Fite</cp:lastModifiedBy>
  <cp:revision>1</cp:revision>
  <dcterms:created xsi:type="dcterms:W3CDTF">2026-07-26T10:32:52Z</dcterms:created>
  <dcterms:modified xsi:type="dcterms:W3CDTF">2026-07-26T13:07:33Z</dcterms:modified>
</cp:coreProperties>
</file>