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594" y="102"/>
      </p:cViewPr>
      <p:guideLst>
        <p:guide orient="horz" pos="218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CED0-4A12-46CD-8E00-CF678E61B8D7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F4A9-9D91-4D39-A487-103F5D307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131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CED0-4A12-46CD-8E00-CF678E61B8D7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F4A9-9D91-4D39-A487-103F5D307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198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CED0-4A12-46CD-8E00-CF678E61B8D7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F4A9-9D91-4D39-A487-103F5D307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438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CED0-4A12-46CD-8E00-CF678E61B8D7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F4A9-9D91-4D39-A487-103F5D307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340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CED0-4A12-46CD-8E00-CF678E61B8D7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F4A9-9D91-4D39-A487-103F5D307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757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CED0-4A12-46CD-8E00-CF678E61B8D7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F4A9-9D91-4D39-A487-103F5D307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370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CED0-4A12-46CD-8E00-CF678E61B8D7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F4A9-9D91-4D39-A487-103F5D307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87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CED0-4A12-46CD-8E00-CF678E61B8D7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F4A9-9D91-4D39-A487-103F5D307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269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CED0-4A12-46CD-8E00-CF678E61B8D7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F4A9-9D91-4D39-A487-103F5D307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594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CED0-4A12-46CD-8E00-CF678E61B8D7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F4A9-9D91-4D39-A487-103F5D307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884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CED0-4A12-46CD-8E00-CF678E61B8D7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DF4A9-9D91-4D39-A487-103F5D307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568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9ECED0-4A12-46CD-8E00-CF678E61B8D7}" type="datetimeFigureOut">
              <a:rPr lang="en-US" smtClean="0"/>
              <a:t>7/12/2026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0DF4A9-9D91-4D39-A487-103F5D3077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161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CAA8CB5-BA77-6AE7-F870-86C138B036D2}"/>
              </a:ext>
            </a:extLst>
          </p:cNvPr>
          <p:cNvSpPr/>
          <p:nvPr/>
        </p:nvSpPr>
        <p:spPr>
          <a:xfrm>
            <a:off x="3683726" y="2717074"/>
            <a:ext cx="3931920" cy="52251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47FAB2D-7102-CA50-C663-94A612BD981C}"/>
              </a:ext>
            </a:extLst>
          </p:cNvPr>
          <p:cNvSpPr/>
          <p:nvPr/>
        </p:nvSpPr>
        <p:spPr>
          <a:xfrm>
            <a:off x="4572000" y="4193177"/>
            <a:ext cx="3226526" cy="38298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3D003A-5ABA-480E-E5BF-8D0F9A5993FE}"/>
              </a:ext>
            </a:extLst>
          </p:cNvPr>
          <p:cNvSpPr txBox="1"/>
          <p:nvPr/>
        </p:nvSpPr>
        <p:spPr>
          <a:xfrm>
            <a:off x="1672046" y="2151727"/>
            <a:ext cx="637467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And be not fashioned according to this world: but be ye transformed by the renewing of your mind, and ye may prove what is the good and acceptable and perfect will of God.  	                                        </a:t>
            </a:r>
            <a:r>
              <a:rPr lang="en-US" sz="3200" dirty="0">
                <a:solidFill>
                  <a:srgbClr val="C00000"/>
                </a:solidFill>
              </a:rPr>
              <a:t>Romans 12:2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D6322C-8CBE-B9B0-5E62-CD184E0B1543}"/>
              </a:ext>
            </a:extLst>
          </p:cNvPr>
          <p:cNvSpPr txBox="1"/>
          <p:nvPr/>
        </p:nvSpPr>
        <p:spPr>
          <a:xfrm>
            <a:off x="261258" y="5499461"/>
            <a:ext cx="45981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The “Renewed Mind” is  Transformative...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CB2EEA-7907-96FC-A43C-B2B51898B583}"/>
              </a:ext>
            </a:extLst>
          </p:cNvPr>
          <p:cNvSpPr txBox="1"/>
          <p:nvPr/>
        </p:nvSpPr>
        <p:spPr>
          <a:xfrm>
            <a:off x="4572000" y="239840"/>
            <a:ext cx="45981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The “Renewed Mind” submits to God’s will...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FE40A2D-066A-DAFE-E64A-D2F1B8F7D928}"/>
              </a:ext>
            </a:extLst>
          </p:cNvPr>
          <p:cNvCxnSpPr/>
          <p:nvPr/>
        </p:nvCxnSpPr>
        <p:spPr>
          <a:xfrm>
            <a:off x="1828800" y="3618411"/>
            <a:ext cx="4924697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0530319-9232-FF20-BDF7-2F0FD3619B77}"/>
              </a:ext>
            </a:extLst>
          </p:cNvPr>
          <p:cNvCxnSpPr>
            <a:cxnSpLocks/>
          </p:cNvCxnSpPr>
          <p:nvPr/>
        </p:nvCxnSpPr>
        <p:spPr>
          <a:xfrm>
            <a:off x="1828800" y="4075610"/>
            <a:ext cx="2116183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898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8C883-C71C-6D2F-6B9E-6FAE9E41E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Overcoming...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12E36-8299-6919-650F-02C219FD7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Rebellious Heart </a:t>
            </a:r>
            <a:r>
              <a:rPr lang="en-US" dirty="0"/>
              <a:t>– Saul </a:t>
            </a:r>
            <a:r>
              <a:rPr lang="en-US" dirty="0">
                <a:solidFill>
                  <a:srgbClr val="C00000"/>
                </a:solidFill>
              </a:rPr>
              <a:t>(I Samuel 15:22-23)</a:t>
            </a:r>
          </a:p>
          <a:p>
            <a:r>
              <a:rPr lang="en-US" b="1" dirty="0"/>
              <a:t>The Lustful Heart </a:t>
            </a:r>
            <a:r>
              <a:rPr lang="en-US" dirty="0"/>
              <a:t>– David </a:t>
            </a:r>
            <a:r>
              <a:rPr lang="en-US" dirty="0">
                <a:solidFill>
                  <a:srgbClr val="C00000"/>
                </a:solidFill>
              </a:rPr>
              <a:t>(2 Samuel 12:7-13)</a:t>
            </a:r>
          </a:p>
          <a:p>
            <a:r>
              <a:rPr lang="en-US" b="1" dirty="0"/>
              <a:t>The Self-Righteous Heart </a:t>
            </a:r>
            <a:r>
              <a:rPr lang="en-US" dirty="0"/>
              <a:t>– Saul/apostle Paul </a:t>
            </a:r>
            <a:r>
              <a:rPr lang="en-US" dirty="0">
                <a:solidFill>
                  <a:srgbClr val="C00000"/>
                </a:solidFill>
              </a:rPr>
              <a:t>(Acts 26:9-11; 9:4, 6,9, 22:16)</a:t>
            </a:r>
          </a:p>
        </p:txBody>
      </p:sp>
    </p:spTree>
    <p:extLst>
      <p:ext uri="{BB962C8B-B14F-4D97-AF65-F5344CB8AC3E}">
        <p14:creationId xmlns:p14="http://schemas.microsoft.com/office/powerpoint/2010/main" val="6709164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9D8E3-1B91-4D3D-4F7E-1574B2EA0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Wise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A75F9-7166-4638-887F-8071162B5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Humble yourself in the Word of God – Agur </a:t>
            </a:r>
            <a:r>
              <a:rPr lang="en-US" dirty="0">
                <a:solidFill>
                  <a:srgbClr val="C00000"/>
                </a:solidFill>
              </a:rPr>
              <a:t>(Prov. 30:5-6, 4)</a:t>
            </a:r>
          </a:p>
          <a:p>
            <a:r>
              <a:rPr lang="en-US" b="1" dirty="0"/>
              <a:t>David would exhort  you to do the same </a:t>
            </a:r>
            <a:r>
              <a:rPr lang="en-US" dirty="0"/>
              <a:t>(</a:t>
            </a:r>
            <a:r>
              <a:rPr lang="en-US" dirty="0">
                <a:solidFill>
                  <a:srgbClr val="C00000"/>
                </a:solidFill>
              </a:rPr>
              <a:t>Psm.18:30, Psm. 12:6)</a:t>
            </a:r>
          </a:p>
          <a:p>
            <a:r>
              <a:rPr lang="en-US" b="1" dirty="0"/>
              <a:t>Associate with spiritually minded brothers and sisters in Christ... </a:t>
            </a:r>
          </a:p>
          <a:p>
            <a:pPr lvl="1"/>
            <a:r>
              <a:rPr lang="en-US" dirty="0"/>
              <a:t>Ready to restore (</a:t>
            </a:r>
            <a:r>
              <a:rPr lang="en-US" dirty="0">
                <a:solidFill>
                  <a:srgbClr val="C00000"/>
                </a:solidFill>
              </a:rPr>
              <a:t>Gal. 6:1)</a:t>
            </a:r>
          </a:p>
          <a:p>
            <a:pPr lvl="1"/>
            <a:r>
              <a:rPr lang="en-US" dirty="0"/>
              <a:t>Ready to help you with the weight of your burden  </a:t>
            </a:r>
            <a:r>
              <a:rPr lang="en-US" dirty="0">
                <a:solidFill>
                  <a:srgbClr val="C00000"/>
                </a:solidFill>
              </a:rPr>
              <a:t>(Gal. 6:2) </a:t>
            </a:r>
          </a:p>
          <a:p>
            <a:pPr lvl="1"/>
            <a:r>
              <a:rPr lang="en-US" dirty="0"/>
              <a:t>Ready to help you in the word – with longsuffering       </a:t>
            </a:r>
            <a:r>
              <a:rPr lang="en-US" dirty="0">
                <a:solidFill>
                  <a:srgbClr val="C00000"/>
                </a:solidFill>
              </a:rPr>
              <a:t>(2 Tim 2:24-26)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2915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181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Overcoming... </vt:lpstr>
      <vt:lpstr>Be Wise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Norris Long</cp:lastModifiedBy>
  <cp:revision>2</cp:revision>
  <dcterms:created xsi:type="dcterms:W3CDTF">2026-07-12T11:51:52Z</dcterms:created>
  <dcterms:modified xsi:type="dcterms:W3CDTF">2026-07-12T18:02:17Z</dcterms:modified>
</cp:coreProperties>
</file>