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1732" y="48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8AEFD-08EC-402D-89CE-9666244163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B4503-34E1-4602-A06E-8F4D08BE8D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504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B4503-34E1-4602-A06E-8F4D08BE8DD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638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292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38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3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16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22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8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22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85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3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DCDC20-E9B5-4F55-A1E9-92B111A247BF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0E69BC-B5EF-45B1-AFFC-F5E6E6846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56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DA8EE-FAAA-2453-5296-B0A8171A0A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0616AC-61FE-D327-42C3-E846B9E7A0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348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ique Ideas for Wedding Rings During Humanist Ceremonies - Fuze Ceremonies">
            <a:extLst>
              <a:ext uri="{FF2B5EF4-FFF2-40B4-BE49-F238E27FC236}">
                <a16:creationId xmlns:a16="http://schemas.microsoft.com/office/drawing/2014/main" id="{B112FE4F-06A2-9A14-2EB7-5BC3016699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6000"/>
          </a:blip>
          <a:stretch>
            <a:fillRect/>
          </a:stretch>
        </p:blipFill>
        <p:spPr>
          <a:xfrm>
            <a:off x="0" y="-15388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FDFFB0-EF41-E93F-7ED4-F310FAE38E6E}"/>
              </a:ext>
            </a:extLst>
          </p:cNvPr>
          <p:cNvSpPr txBox="1"/>
          <p:nvPr/>
        </p:nvSpPr>
        <p:spPr>
          <a:xfrm>
            <a:off x="796834" y="352697"/>
            <a:ext cx="8020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/>
              <a:t>Whom Should I Marry?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0A0CC9-4352-BCB0-0DA1-EFAF30E1D210}"/>
              </a:ext>
            </a:extLst>
          </p:cNvPr>
          <p:cNvSpPr txBox="1"/>
          <p:nvPr/>
        </p:nvSpPr>
        <p:spPr>
          <a:xfrm>
            <a:off x="496387" y="1628724"/>
            <a:ext cx="6466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God tell me verbally ? </a:t>
            </a:r>
            <a:r>
              <a:rPr lang="en-US" sz="2800" dirty="0"/>
              <a:t>– </a:t>
            </a:r>
            <a:r>
              <a:rPr lang="en-US" sz="2800" dirty="0">
                <a:solidFill>
                  <a:srgbClr val="C00000"/>
                </a:solidFill>
              </a:rPr>
              <a:t>Hosea  1:2-6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B56430-2B84-855D-9026-9552B084E73A}"/>
              </a:ext>
            </a:extLst>
          </p:cNvPr>
          <p:cNvSpPr txBox="1"/>
          <p:nvPr/>
        </p:nvSpPr>
        <p:spPr>
          <a:xfrm>
            <a:off x="326571" y="2800103"/>
            <a:ext cx="68057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Let a representative  pick the one by receiving a sign  </a:t>
            </a:r>
            <a:r>
              <a:rPr lang="en-US" sz="2800" dirty="0"/>
              <a:t>from God in prayer  (Isaac, Rebekah) - </a:t>
            </a:r>
            <a:r>
              <a:rPr lang="en-US" sz="2800" dirty="0">
                <a:solidFill>
                  <a:srgbClr val="C00000"/>
                </a:solidFill>
              </a:rPr>
              <a:t>Gen. 24:3-4,15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D797F3-C0F5-8159-20D8-FDF3AC00F4D8}"/>
              </a:ext>
            </a:extLst>
          </p:cNvPr>
          <p:cNvSpPr txBox="1"/>
          <p:nvPr/>
        </p:nvSpPr>
        <p:spPr>
          <a:xfrm>
            <a:off x="496387" y="4833257"/>
            <a:ext cx="5747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Give me a sign – gut feeling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331D31-7C99-E418-C699-183EF4EDEF12}"/>
              </a:ext>
            </a:extLst>
          </p:cNvPr>
          <p:cNvSpPr txBox="1"/>
          <p:nvPr/>
        </p:nvSpPr>
        <p:spPr>
          <a:xfrm>
            <a:off x="496387" y="5473005"/>
            <a:ext cx="79422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...with a  renewed mind proving what is the good, acceptable, and perfect will of God   </a:t>
            </a:r>
            <a:r>
              <a:rPr lang="en-US" sz="2800" dirty="0">
                <a:solidFill>
                  <a:srgbClr val="C00000"/>
                </a:solidFill>
              </a:rPr>
              <a:t>(Rom</a:t>
            </a:r>
            <a:r>
              <a:rPr lang="en-US" sz="2800" b="1" dirty="0">
                <a:solidFill>
                  <a:srgbClr val="C00000"/>
                </a:solidFill>
              </a:rPr>
              <a:t>. </a:t>
            </a:r>
            <a:r>
              <a:rPr lang="en-US" sz="2800" dirty="0">
                <a:solidFill>
                  <a:srgbClr val="C00000"/>
                </a:solidFill>
              </a:rPr>
              <a:t>12:2)</a:t>
            </a:r>
          </a:p>
        </p:txBody>
      </p:sp>
    </p:spTree>
    <p:extLst>
      <p:ext uri="{BB962C8B-B14F-4D97-AF65-F5344CB8AC3E}">
        <p14:creationId xmlns:p14="http://schemas.microsoft.com/office/powerpoint/2010/main" val="416140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8A33D-CD1C-1840-55A2-344B6FF2C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6D394-3CA1-1100-7CD6-DF0E14D8B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One who honors the Sanctity of Marriage </a:t>
            </a:r>
          </a:p>
          <a:p>
            <a:pPr lvl="1"/>
            <a:r>
              <a:rPr lang="en-US" sz="2800" b="1" dirty="0"/>
              <a:t>God has instituted marriage – not man  </a:t>
            </a:r>
            <a:r>
              <a:rPr lang="en-US" sz="2800" dirty="0"/>
              <a:t>(Gen. 2:18-24)</a:t>
            </a:r>
          </a:p>
          <a:p>
            <a:pPr lvl="1"/>
            <a:r>
              <a:rPr lang="en-US" sz="2800" b="1" dirty="0"/>
              <a:t>Keep marriage pure – marriage bed undefiled </a:t>
            </a:r>
            <a:r>
              <a:rPr lang="en-US" sz="2800" dirty="0"/>
              <a:t>(Heb. 13:4) </a:t>
            </a:r>
          </a:p>
          <a:p>
            <a:pPr lvl="1"/>
            <a:r>
              <a:rPr lang="en-US" sz="2800" b="1" dirty="0"/>
              <a:t>Recognizes the permanence – till death do us part</a:t>
            </a:r>
            <a:r>
              <a:rPr lang="en-US" sz="2800" dirty="0"/>
              <a:t>, not when  love dies  (Matt. 19:6, 9)</a:t>
            </a:r>
          </a:p>
          <a:p>
            <a:pPr lvl="1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CDD42A-D216-F459-559F-07CAAF4994D8}"/>
              </a:ext>
            </a:extLst>
          </p:cNvPr>
          <p:cNvSpPr/>
          <p:nvPr/>
        </p:nvSpPr>
        <p:spPr>
          <a:xfrm>
            <a:off x="628650" y="418011"/>
            <a:ext cx="7886700" cy="120178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Whom Should I Marry? </a:t>
            </a:r>
          </a:p>
        </p:txBody>
      </p:sp>
    </p:spTree>
    <p:extLst>
      <p:ext uri="{BB962C8B-B14F-4D97-AF65-F5344CB8AC3E}">
        <p14:creationId xmlns:p14="http://schemas.microsoft.com/office/powerpoint/2010/main" val="311498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8268D-EEB5-5FF2-D0EE-21B445072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DDE48-A49E-7D2F-FF17-546ED8DA2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45608-38EA-0383-1218-B60B98D43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One who honors the Sanctity of Marriage</a:t>
            </a:r>
          </a:p>
          <a:p>
            <a:r>
              <a:rPr lang="en-US" sz="3200" b="1" dirty="0"/>
              <a:t>One who honors the Lord in practice (Eph. 5:22-24; Eph. 5:25)</a:t>
            </a:r>
          </a:p>
          <a:p>
            <a:pPr lvl="1"/>
            <a:r>
              <a:rPr lang="en-US" sz="2800" b="1" dirty="0"/>
              <a:t>Subjection ( future wife) </a:t>
            </a:r>
          </a:p>
          <a:p>
            <a:pPr lvl="1"/>
            <a:r>
              <a:rPr lang="en-US" sz="2800" b="1" dirty="0"/>
              <a:t>Self-Sacrifice (future husband)</a:t>
            </a:r>
          </a:p>
          <a:p>
            <a:pPr marL="457200" lvl="1" indent="0">
              <a:buNone/>
            </a:pPr>
            <a:endParaRPr lang="en-US" sz="2800" b="1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6667FA-D087-B385-2BF7-DD928628B495}"/>
              </a:ext>
            </a:extLst>
          </p:cNvPr>
          <p:cNvSpPr/>
          <p:nvPr/>
        </p:nvSpPr>
        <p:spPr>
          <a:xfrm>
            <a:off x="628650" y="418011"/>
            <a:ext cx="7886700" cy="120178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Whom Should I Marry? </a:t>
            </a:r>
          </a:p>
        </p:txBody>
      </p:sp>
    </p:spTree>
    <p:extLst>
      <p:ext uri="{BB962C8B-B14F-4D97-AF65-F5344CB8AC3E}">
        <p14:creationId xmlns:p14="http://schemas.microsoft.com/office/powerpoint/2010/main" val="53299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DB61F-CBA7-6E51-2C54-F88E66BB3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5A207-5E4C-8A85-2B43-83A954DD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730CC-698A-222F-3FD2-0C68A9455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One who honors the Sanctity of Marriage</a:t>
            </a:r>
          </a:p>
          <a:p>
            <a:r>
              <a:rPr lang="en-US" sz="3200" b="1" dirty="0"/>
              <a:t>One who honors the Lord in practice</a:t>
            </a:r>
          </a:p>
          <a:p>
            <a:r>
              <a:rPr lang="en-US" sz="3200" b="1" dirty="0"/>
              <a:t>One who knows “love”:</a:t>
            </a:r>
          </a:p>
          <a:p>
            <a:pPr lvl="1"/>
            <a:r>
              <a:rPr lang="en-US" sz="2800" b="1" dirty="0"/>
              <a:t> is seeking the well-being of the other (Eph. 5:28-29)”agapao”</a:t>
            </a:r>
          </a:p>
          <a:p>
            <a:pPr lvl="1"/>
            <a:r>
              <a:rPr lang="en-US" sz="2800" b="1" dirty="0"/>
              <a:t> a love that unites a family (Titus 2:4)  “phileo” </a:t>
            </a:r>
          </a:p>
          <a:p>
            <a:pPr marL="0" indent="0">
              <a:buNone/>
            </a:pPr>
            <a:endParaRPr lang="en-US" sz="3200" b="1" dirty="0"/>
          </a:p>
          <a:p>
            <a:pPr marL="457200" lvl="1" indent="0">
              <a:buNone/>
            </a:pPr>
            <a:endParaRPr lang="en-US" sz="2800" b="1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E70E51-4E54-6AD3-D817-430B10BEBBE5}"/>
              </a:ext>
            </a:extLst>
          </p:cNvPr>
          <p:cNvSpPr/>
          <p:nvPr/>
        </p:nvSpPr>
        <p:spPr>
          <a:xfrm>
            <a:off x="628650" y="418011"/>
            <a:ext cx="7886700" cy="120178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Whom Should I Marry? </a:t>
            </a:r>
          </a:p>
        </p:txBody>
      </p:sp>
    </p:spTree>
    <p:extLst>
      <p:ext uri="{BB962C8B-B14F-4D97-AF65-F5344CB8AC3E}">
        <p14:creationId xmlns:p14="http://schemas.microsoft.com/office/powerpoint/2010/main" val="76104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063B6-A60D-7EF9-8FFF-AEA718B20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60667-5408-FC84-B8D9-52EF0154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EAC77-59A0-98A4-2700-EEB51D1DC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One who honors the Sanctity of Marriage</a:t>
            </a:r>
          </a:p>
          <a:p>
            <a:r>
              <a:rPr lang="en-US" sz="3200" b="1" dirty="0"/>
              <a:t>One who honors the Lord in practice</a:t>
            </a:r>
          </a:p>
          <a:p>
            <a:r>
              <a:rPr lang="en-US" sz="3200" b="1" dirty="0"/>
              <a:t>One who knows and manifests “love”</a:t>
            </a:r>
          </a:p>
          <a:p>
            <a:r>
              <a:rPr lang="en-US" sz="3200" b="1" dirty="0"/>
              <a:t>Fall in love with the godly heart – the Christian </a:t>
            </a:r>
          </a:p>
          <a:p>
            <a:r>
              <a:rPr lang="en-US" sz="3200" b="1" dirty="0"/>
              <a:t>Fall in love with their inward soul and character not </a:t>
            </a:r>
            <a:r>
              <a:rPr lang="en-US" sz="3200" b="1"/>
              <a:t>the attractive  body.</a:t>
            </a:r>
            <a:endParaRPr lang="en-US" sz="3200" b="1" dirty="0"/>
          </a:p>
          <a:p>
            <a:pPr marL="457200" lvl="1" indent="0">
              <a:buNone/>
            </a:pPr>
            <a:endParaRPr lang="en-US" sz="3200" b="1" dirty="0"/>
          </a:p>
          <a:p>
            <a:pPr marL="457200" lvl="1" indent="0">
              <a:buNone/>
            </a:pPr>
            <a:endParaRPr lang="en-US" sz="2800" b="1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2F09E5-CC64-D22A-D185-5006C0DF4AA6}"/>
              </a:ext>
            </a:extLst>
          </p:cNvPr>
          <p:cNvSpPr/>
          <p:nvPr/>
        </p:nvSpPr>
        <p:spPr>
          <a:xfrm>
            <a:off x="628650" y="418011"/>
            <a:ext cx="7886700" cy="120178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Whom Should I Marry? </a:t>
            </a:r>
          </a:p>
        </p:txBody>
      </p:sp>
    </p:spTree>
    <p:extLst>
      <p:ext uri="{BB962C8B-B14F-4D97-AF65-F5344CB8AC3E}">
        <p14:creationId xmlns:p14="http://schemas.microsoft.com/office/powerpoint/2010/main" val="376293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C2F656-AD1E-E1F7-FE70-556568FAC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86E73-E2FB-F7E0-0072-4DAF99E2B8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1020F3-80A8-5246-D953-4882967C4B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96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268</Words>
  <Application>Microsoft Office PowerPoint</Application>
  <PresentationFormat>On-screen Show (4:3)</PresentationFormat>
  <Paragraphs>33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2</cp:revision>
  <dcterms:created xsi:type="dcterms:W3CDTF">2026-07-26T19:17:59Z</dcterms:created>
  <dcterms:modified xsi:type="dcterms:W3CDTF">2026-07-26T21:49:40Z</dcterms:modified>
</cp:coreProperties>
</file>