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72" r:id="rId5"/>
    <p:sldId id="259" r:id="rId6"/>
    <p:sldId id="266" r:id="rId7"/>
    <p:sldId id="267" r:id="rId8"/>
    <p:sldId id="268" r:id="rId9"/>
    <p:sldId id="269" r:id="rId10"/>
    <p:sldId id="260" r:id="rId11"/>
    <p:sldId id="263" r:id="rId12"/>
    <p:sldId id="264" r:id="rId13"/>
    <p:sldId id="265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6" d="100"/>
          <a:sy n="36" d="100"/>
        </p:scale>
        <p:origin x="-90" y="-19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ECCE2-4C96-402C-B87E-78C3BDB69091}" type="datetimeFigureOut">
              <a:rPr lang="en-US" smtClean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786B-A43E-49E0-B385-F505EC1A465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uact=8&amp;ved=0CAgQjRw&amp;url=http://www.clipartbest.com/addition-sign&amp;ei=xwJpVMy0HIOVNryrg-gH&amp;psig=AFQjCNF0XMXPJYukQsGs36oK9r51mtiQkg&amp;ust=141625453554608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uact=8&amp;ved=0CAgQjRw&amp;url=http://www.clipartbest.com/addition-sign&amp;ei=xwJpVMy0HIOVNryrg-gH&amp;psig=AFQjCNF0XMXPJYukQsGs36oK9r51mtiQkg&amp;ust=1416254535546083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uact=8&amp;ved=0CAgQjRw&amp;url=http://www.clipartbest.com/addition-sign&amp;ei=xwJpVMy0HIOVNryrg-gH&amp;psig=AFQjCNF0XMXPJYukQsGs36oK9r51mtiQkg&amp;ust=141625453554608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Q8LtVVYwVHaRshPImLYG3p5nGc2KQ1bmsBl2_AcMxbMV7tl3b79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000625" cy="421957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1828800"/>
            <a:ext cx="38327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Additions Of The Lord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114800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“…and the Lord added unto them day by day those that were saved” (Acts 2:47)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Added to Whom 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Them – The Church – The Lord? </a:t>
            </a:r>
            <a:r>
              <a:rPr lang="en-US" b="1" dirty="0" smtClean="0">
                <a:solidFill>
                  <a:srgbClr val="002060"/>
                </a:solidFill>
              </a:rPr>
              <a:t>(Acts 2:47)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Added to Whom 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Them – The Church – The Lord? </a:t>
            </a:r>
            <a:r>
              <a:rPr lang="en-US" b="1" dirty="0" smtClean="0">
                <a:solidFill>
                  <a:srgbClr val="002060"/>
                </a:solidFill>
              </a:rPr>
              <a:t>(Acts 2:47) </a:t>
            </a:r>
          </a:p>
          <a:p>
            <a:pPr lvl="1"/>
            <a:r>
              <a:rPr lang="en-US" b="1" dirty="0" smtClean="0"/>
              <a:t>Those who comprise the spiritual body of the Lord (Eph. 1:22-23, 5:23)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Added to Whom 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Them – The Church – The Lord? </a:t>
            </a:r>
            <a:r>
              <a:rPr lang="en-US" b="1" dirty="0" smtClean="0">
                <a:solidFill>
                  <a:srgbClr val="002060"/>
                </a:solidFill>
              </a:rPr>
              <a:t>(Acts 2:47) </a:t>
            </a:r>
          </a:p>
          <a:p>
            <a:pPr lvl="1"/>
            <a:r>
              <a:rPr lang="en-US" b="1" dirty="0" smtClean="0"/>
              <a:t>Those who comprise the spiritual body of the Lord (Eph. 1:22-23, 5:23)</a:t>
            </a:r>
          </a:p>
          <a:p>
            <a:pPr lvl="1"/>
            <a:r>
              <a:rPr lang="en-US" b="1" dirty="0" smtClean="0"/>
              <a:t>People translated into the kingdom of God’s beloved Son (Col. 1-13-14)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Added to Whom 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Them – The Church – The Lord? </a:t>
            </a:r>
            <a:r>
              <a:rPr lang="en-US" b="1" dirty="0" smtClean="0">
                <a:solidFill>
                  <a:srgbClr val="002060"/>
                </a:solidFill>
              </a:rPr>
              <a:t>(Acts 2:47) </a:t>
            </a:r>
          </a:p>
          <a:p>
            <a:pPr lvl="1"/>
            <a:r>
              <a:rPr lang="en-US" b="1" dirty="0" smtClean="0"/>
              <a:t>Those who comprise the spiritual body of the Lord (Eph. 1:22-23, 5:23)</a:t>
            </a:r>
          </a:p>
          <a:p>
            <a:pPr lvl="1"/>
            <a:r>
              <a:rPr lang="en-US" b="1" dirty="0" smtClean="0"/>
              <a:t>People translated into the kingdom of God’s beloved Son (Col. 1-13-14)</a:t>
            </a:r>
          </a:p>
          <a:p>
            <a:pPr lvl="1"/>
            <a:r>
              <a:rPr lang="en-US" b="1" dirty="0" smtClean="0"/>
              <a:t>As people are being baptized for the remission of sins, into Christ’s authority , and into one body they are being </a:t>
            </a:r>
            <a:r>
              <a:rPr lang="en-US" b="1" u="sng" dirty="0" smtClean="0"/>
              <a:t>added to the saved </a:t>
            </a:r>
            <a:r>
              <a:rPr lang="en-US" b="1" dirty="0" smtClean="0"/>
              <a:t>(Acts 2:38, Acts 19:5, I Cor. 12:13)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Q8LtVVYwVHaRshPImLYG3p5nGc2KQ1bmsBl2_AcMxbMV7tl3b79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9562" y="4191000"/>
            <a:ext cx="1444876" cy="1219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95600" y="3429000"/>
            <a:ext cx="3832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Lord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5720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Those who receive the word and obey the gospel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47244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To the body of the saved </a:t>
            </a:r>
            <a:endParaRPr lang="en-US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Q8LtVVYwVHaRshPImLYG3p5nGc2KQ1bmsBl2_AcMxbMV7tl3b79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9562" y="4191000"/>
            <a:ext cx="1444876" cy="1219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95600" y="3429000"/>
            <a:ext cx="3832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Lord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5720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Those who receive the word and obey the gospel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47244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To the body of the saved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33500" y="16002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Do you have confidence that you have been Added  by </a:t>
            </a:r>
            <a:r>
              <a:rPr lang="en-US" sz="3200" b="1" smtClean="0"/>
              <a:t>the Lord to </a:t>
            </a:r>
            <a:r>
              <a:rPr lang="en-US" sz="3200" b="1" dirty="0" smtClean="0"/>
              <a:t>the Saved?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2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BEGININING– Holy Spirit coming on the Apostles from heaven </a:t>
            </a:r>
            <a:r>
              <a:rPr lang="en-US" b="1" dirty="0" smtClean="0">
                <a:solidFill>
                  <a:srgbClr val="002060"/>
                </a:solidFill>
              </a:rPr>
              <a:t>(Acts 1:4-5, 2:1-3, 2:17, 11:15)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2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BEGININING– Holy Spirit coming on the Apostles from heaven </a:t>
            </a:r>
            <a:r>
              <a:rPr lang="en-US" b="1" dirty="0" smtClean="0">
                <a:solidFill>
                  <a:srgbClr val="002060"/>
                </a:solidFill>
              </a:rPr>
              <a:t>(Acts 1:4-5, 2:1-3, 2:17, 11:15)</a:t>
            </a:r>
          </a:p>
          <a:p>
            <a:r>
              <a:rPr lang="en-US" b="1" dirty="0" smtClean="0"/>
              <a:t>THE BEGINNING for the additions of the Lord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2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BEGININING– Holy Spirit coming on the Apostles from heaven </a:t>
            </a:r>
            <a:r>
              <a:rPr lang="en-US" b="1" dirty="0" smtClean="0">
                <a:solidFill>
                  <a:srgbClr val="002060"/>
                </a:solidFill>
              </a:rPr>
              <a:t>(Acts 1:4-5, 2:1-3, 2:17, 11:15)</a:t>
            </a:r>
          </a:p>
          <a:p>
            <a:r>
              <a:rPr lang="en-US" b="1" dirty="0" smtClean="0"/>
              <a:t>THE BEGINNING for the additions of the Lord </a:t>
            </a:r>
          </a:p>
          <a:p>
            <a:r>
              <a:rPr lang="en-US" b="1" dirty="0" smtClean="0"/>
              <a:t>THE BEGINNING of day by day additions.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Is Being Added?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Those being saved </a:t>
            </a:r>
            <a:r>
              <a:rPr lang="en-US" b="1" dirty="0" smtClean="0">
                <a:solidFill>
                  <a:srgbClr val="002060"/>
                </a:solidFill>
              </a:rPr>
              <a:t>(Acts 2:47)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Is Being Added?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Those being saved </a:t>
            </a:r>
            <a:r>
              <a:rPr lang="en-US" b="1" dirty="0" smtClean="0">
                <a:solidFill>
                  <a:srgbClr val="002060"/>
                </a:solidFill>
              </a:rPr>
              <a:t>(Acts 2:47)</a:t>
            </a:r>
          </a:p>
          <a:p>
            <a:r>
              <a:rPr lang="en-US" b="1" dirty="0" smtClean="0"/>
              <a:t>Saved from sins – through Christ                       </a:t>
            </a:r>
            <a:r>
              <a:rPr lang="en-US" b="1" dirty="0" smtClean="0">
                <a:solidFill>
                  <a:srgbClr val="002060"/>
                </a:solidFill>
              </a:rPr>
              <a:t>(I Tim. 1:15, Jn. 3:17)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Is Being Added?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Those being saved </a:t>
            </a:r>
            <a:r>
              <a:rPr lang="en-US" b="1" dirty="0" smtClean="0">
                <a:solidFill>
                  <a:srgbClr val="002060"/>
                </a:solidFill>
              </a:rPr>
              <a:t>(Acts 2:47)</a:t>
            </a:r>
          </a:p>
          <a:p>
            <a:r>
              <a:rPr lang="en-US" b="1" dirty="0" smtClean="0"/>
              <a:t>Saved from sins – through Christ                       </a:t>
            </a:r>
            <a:r>
              <a:rPr lang="en-US" b="1" dirty="0" smtClean="0">
                <a:solidFill>
                  <a:srgbClr val="002060"/>
                </a:solidFill>
              </a:rPr>
              <a:t>(I Tim. 1:15, Jn. 3:17)</a:t>
            </a:r>
          </a:p>
          <a:p>
            <a:r>
              <a:rPr lang="en-US" b="1" dirty="0" smtClean="0"/>
              <a:t>Saving self by receiving the saving message – baptized for the remission of sins              </a:t>
            </a:r>
            <a:r>
              <a:rPr lang="en-US" b="1" dirty="0" smtClean="0">
                <a:solidFill>
                  <a:srgbClr val="002060"/>
                </a:solidFill>
              </a:rPr>
              <a:t>(Acts 2:40-41) 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Is Being Added?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Those being saved </a:t>
            </a:r>
            <a:r>
              <a:rPr lang="en-US" b="1" dirty="0" smtClean="0">
                <a:solidFill>
                  <a:srgbClr val="002060"/>
                </a:solidFill>
              </a:rPr>
              <a:t>(Acts 2:47)</a:t>
            </a:r>
          </a:p>
          <a:p>
            <a:r>
              <a:rPr lang="en-US" b="1" dirty="0" smtClean="0"/>
              <a:t>Saved from sins – through Christ                       </a:t>
            </a:r>
            <a:r>
              <a:rPr lang="en-US" b="1" dirty="0" smtClean="0">
                <a:solidFill>
                  <a:srgbClr val="002060"/>
                </a:solidFill>
              </a:rPr>
              <a:t>(I Tim. 1:15, Jn. 3:17)</a:t>
            </a:r>
          </a:p>
          <a:p>
            <a:r>
              <a:rPr lang="en-US" b="1" dirty="0" smtClean="0"/>
              <a:t>Saving self by receiving the saving message – baptized for the remission of sins              </a:t>
            </a:r>
            <a:r>
              <a:rPr lang="en-US" b="1" dirty="0" smtClean="0">
                <a:solidFill>
                  <a:srgbClr val="002060"/>
                </a:solidFill>
              </a:rPr>
              <a:t>(Acts 2:40-41) </a:t>
            </a:r>
          </a:p>
          <a:p>
            <a:r>
              <a:rPr lang="en-US" b="1" dirty="0" smtClean="0"/>
              <a:t>Pure in heart believers – added to the Lord  </a:t>
            </a:r>
            <a:r>
              <a:rPr lang="en-US" b="1" dirty="0" smtClean="0">
                <a:solidFill>
                  <a:srgbClr val="002060"/>
                </a:solidFill>
              </a:rPr>
              <a:t>(Acts 5:1-17)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Is Being Added?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Those being saved </a:t>
            </a:r>
            <a:r>
              <a:rPr lang="en-US" b="1" dirty="0" smtClean="0">
                <a:solidFill>
                  <a:srgbClr val="002060"/>
                </a:solidFill>
              </a:rPr>
              <a:t>(Acts 2:47)</a:t>
            </a:r>
          </a:p>
          <a:p>
            <a:r>
              <a:rPr lang="en-US" b="1" dirty="0" smtClean="0"/>
              <a:t>Saved from sins – through Christ                       </a:t>
            </a:r>
            <a:r>
              <a:rPr lang="en-US" b="1" dirty="0" smtClean="0">
                <a:solidFill>
                  <a:srgbClr val="002060"/>
                </a:solidFill>
              </a:rPr>
              <a:t>(I Tim. 1:15, Jn. 3:17)</a:t>
            </a:r>
          </a:p>
          <a:p>
            <a:r>
              <a:rPr lang="en-US" b="1" dirty="0" smtClean="0"/>
              <a:t>Saving self by receiving the saving message – baptized for the remission of sins              </a:t>
            </a:r>
            <a:r>
              <a:rPr lang="en-US" b="1" dirty="0" smtClean="0">
                <a:solidFill>
                  <a:srgbClr val="002060"/>
                </a:solidFill>
              </a:rPr>
              <a:t>(Acts 2:40-41) </a:t>
            </a:r>
          </a:p>
          <a:p>
            <a:r>
              <a:rPr lang="en-US" b="1" dirty="0" smtClean="0"/>
              <a:t>Pure in heart believers – added to the Lord  </a:t>
            </a:r>
            <a:r>
              <a:rPr lang="en-US" b="1" dirty="0" smtClean="0">
                <a:solidFill>
                  <a:srgbClr val="002060"/>
                </a:solidFill>
              </a:rPr>
              <a:t>(Acts 5:1-17)</a:t>
            </a:r>
          </a:p>
          <a:p>
            <a:r>
              <a:rPr lang="en-US" b="1" dirty="0" smtClean="0"/>
              <a:t>Turning to the Lord believers – added to the Lord </a:t>
            </a:r>
            <a:r>
              <a:rPr lang="en-US" b="1" dirty="0" smtClean="0">
                <a:solidFill>
                  <a:srgbClr val="002060"/>
                </a:solidFill>
              </a:rPr>
              <a:t>(Acts 11:20-24)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567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Acts 2 </vt:lpstr>
      <vt:lpstr>Acts 2 </vt:lpstr>
      <vt:lpstr>Acts 2 </vt:lpstr>
      <vt:lpstr>Who Is Being Added?  </vt:lpstr>
      <vt:lpstr>Who Is Being Added?  </vt:lpstr>
      <vt:lpstr>Who Is Being Added?  </vt:lpstr>
      <vt:lpstr>Who Is Being Added?  </vt:lpstr>
      <vt:lpstr>Who Is Being Added?  </vt:lpstr>
      <vt:lpstr>Added to Whom ?  </vt:lpstr>
      <vt:lpstr>Added to Whom ?  </vt:lpstr>
      <vt:lpstr>Added to Whom ?  </vt:lpstr>
      <vt:lpstr>Added to Whom ?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16</cp:revision>
  <dcterms:created xsi:type="dcterms:W3CDTF">2014-11-16T20:02:34Z</dcterms:created>
  <dcterms:modified xsi:type="dcterms:W3CDTF">2014-11-17T03:04:41Z</dcterms:modified>
</cp:coreProperties>
</file>