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 id="2147483753" r:id="rId2"/>
    <p:sldMasterId id="2147483765" r:id="rId3"/>
  </p:sldMasterIdLst>
  <p:notesMasterIdLst>
    <p:notesMasterId r:id="rId22"/>
  </p:notesMasterIdLst>
  <p:handoutMasterIdLst>
    <p:handoutMasterId r:id="rId23"/>
  </p:handoutMasterIdLst>
  <p:sldIdLst>
    <p:sldId id="293" r:id="rId4"/>
    <p:sldId id="292" r:id="rId5"/>
    <p:sldId id="256" r:id="rId6"/>
    <p:sldId id="257" r:id="rId7"/>
    <p:sldId id="258" r:id="rId8"/>
    <p:sldId id="259" r:id="rId9"/>
    <p:sldId id="276" r:id="rId10"/>
    <p:sldId id="260" r:id="rId11"/>
    <p:sldId id="261" r:id="rId12"/>
    <p:sldId id="267" r:id="rId13"/>
    <p:sldId id="262" r:id="rId14"/>
    <p:sldId id="263" r:id="rId15"/>
    <p:sldId id="275" r:id="rId16"/>
    <p:sldId id="271" r:id="rId17"/>
    <p:sldId id="272" r:id="rId18"/>
    <p:sldId id="273" r:id="rId19"/>
    <p:sldId id="264" r:id="rId20"/>
    <p:sldId id="265" r:id="rId2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7" autoAdjust="0"/>
    <p:restoredTop sz="94660"/>
  </p:normalViewPr>
  <p:slideViewPr>
    <p:cSldViewPr>
      <p:cViewPr varScale="1">
        <p:scale>
          <a:sx n="129" d="100"/>
          <a:sy n="129" d="100"/>
        </p:scale>
        <p:origin x="300"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64"/>
    </p:cViewPr>
  </p:sorterViewPr>
  <p:notesViewPr>
    <p:cSldViewPr>
      <p:cViewPr varScale="1">
        <p:scale>
          <a:sx n="52" d="100"/>
          <a:sy n="52" d="100"/>
        </p:scale>
        <p:origin x="-178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995F6C-E22F-4AF4-AE32-C093D6633664}" type="datetimeFigureOut">
              <a:rPr lang="en-US" smtClean="0"/>
              <a:pPr/>
              <a:t>3/10/2026</a:t>
            </a:fld>
            <a:r>
              <a:rPr lang="en-US" dirty="0"/>
              <a:t> AM</a:t>
            </a: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C1B276-CD2A-416A-AFF3-F52E11FCF0E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E216831-14B0-4F8C-B4B3-2D5901CE07E7}" type="datetimeFigureOut">
              <a:rPr lang="en-US" smtClean="0"/>
              <a:pPr/>
              <a:t>3/10/2026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43EEA87-9530-4CF0-8667-82FB80A9A8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089" y="69852"/>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90"/>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5"/>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195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050">
                <a:solidFill>
                  <a:srgbClr val="FFFFFF"/>
                </a:solidFill>
              </a:defRPr>
            </a:lvl1pPr>
          </a:lstStyle>
          <a:p>
            <a:pPr>
              <a:defRPr/>
            </a:pPr>
            <a:fld id="{CDD9B8F0-1C53-4D58-822C-D89305DB0001}" type="slidenum">
              <a:rPr lang="en-US" smtClean="0"/>
              <a:pPr>
                <a:defRPr/>
              </a:pPr>
              <a:t>‹#›</a:t>
            </a:fld>
            <a:endParaRPr lang="en-US"/>
          </a:p>
        </p:txBody>
      </p:sp>
    </p:spTree>
    <p:extLst>
      <p:ext uri="{BB962C8B-B14F-4D97-AF65-F5344CB8AC3E}">
        <p14:creationId xmlns:p14="http://schemas.microsoft.com/office/powerpoint/2010/main" val="2392925126"/>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2FDE635-B8AD-41B2-AF01-2AD2D9FE25DA}" type="slidenum">
              <a:rPr lang="en-US" smtClean="0"/>
              <a:pPr>
                <a:defRPr/>
              </a:pPr>
              <a:t>‹#›</a:t>
            </a:fld>
            <a:endParaRPr lang="en-US"/>
          </a:p>
        </p:txBody>
      </p:sp>
    </p:spTree>
    <p:extLst>
      <p:ext uri="{BB962C8B-B14F-4D97-AF65-F5344CB8AC3E}">
        <p14:creationId xmlns:p14="http://schemas.microsoft.com/office/powerpoint/2010/main" val="1286529737"/>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04708B8-A5D2-4678-933B-1634684FD9D1}" type="slidenum">
              <a:rPr lang="en-US" smtClean="0"/>
              <a:pPr>
                <a:defRPr/>
              </a:pPr>
              <a:t>‹#›</a:t>
            </a:fld>
            <a:endParaRPr lang="en-US"/>
          </a:p>
        </p:txBody>
      </p:sp>
    </p:spTree>
    <p:extLst>
      <p:ext uri="{BB962C8B-B14F-4D97-AF65-F5344CB8AC3E}">
        <p14:creationId xmlns:p14="http://schemas.microsoft.com/office/powerpoint/2010/main" val="1283633977"/>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762000" y="4038600"/>
            <a:ext cx="7772400" cy="990600"/>
          </a:xfrm>
          <a:effectLst>
            <a:outerShdw dist="53882" dir="2700000" algn="ctr" rotWithShape="0">
              <a:srgbClr val="000000"/>
            </a:outerShdw>
          </a:effectLst>
        </p:spPr>
        <p:txBody>
          <a:bodyPr/>
          <a:lstStyle>
            <a:lvl1pPr>
              <a:defRPr sz="33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bwMode="black">
          <a:xfrm>
            <a:off x="1371600" y="5105400"/>
            <a:ext cx="6400800" cy="685800"/>
          </a:xfrm>
        </p:spPr>
        <p:txBody>
          <a:bodyPr/>
          <a:lstStyle>
            <a:lvl1pPr marL="0" indent="0" algn="ctr">
              <a:buFontTx/>
              <a:buNone/>
              <a:defRPr sz="21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457200" y="6245225"/>
            <a:ext cx="2133600" cy="476250"/>
          </a:xfrm>
        </p:spPr>
        <p:txBody>
          <a:bodyPr/>
          <a:lstStyle>
            <a:lvl1pPr>
              <a:defRPr/>
            </a:lvl1pPr>
          </a:lstStyle>
          <a:p>
            <a:endParaRPr lang="en-US"/>
          </a:p>
        </p:txBody>
      </p:sp>
      <p:sp>
        <p:nvSpPr>
          <p:cNvPr id="5" name="Rectangle 5"/>
          <p:cNvSpPr>
            <a:spLocks noGrp="1" noChangeArrowheads="1"/>
          </p:cNvSpPr>
          <p:nvPr>
            <p:ph type="ftr" sz="quarter" idx="11"/>
          </p:nvPr>
        </p:nvSpPr>
        <p:spPr bwMode="black">
          <a:xfrm>
            <a:off x="3124200" y="6245225"/>
            <a:ext cx="2895600" cy="476250"/>
          </a:xfrm>
        </p:spPr>
        <p:txBody>
          <a:bodyPr/>
          <a:lstStyle>
            <a:lvl1pPr>
              <a:defRPr/>
            </a:lvl1pPr>
          </a:lstStyle>
          <a:p>
            <a:endParaRPr lang="en-US"/>
          </a:p>
        </p:txBody>
      </p:sp>
      <p:sp>
        <p:nvSpPr>
          <p:cNvPr id="6" name="Rectangle 6"/>
          <p:cNvSpPr>
            <a:spLocks noGrp="1" noChangeArrowheads="1"/>
          </p:cNvSpPr>
          <p:nvPr>
            <p:ph type="sldNum" sz="quarter" idx="12"/>
          </p:nvPr>
        </p:nvSpPr>
        <p:spPr bwMode="black">
          <a:xfrm>
            <a:off x="6553200" y="6245225"/>
            <a:ext cx="2133600" cy="476250"/>
          </a:xfrm>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182406660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01405737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0053944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3"/>
            <a:ext cx="4038600" cy="48307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3"/>
            <a:ext cx="4038600" cy="48307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132761573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39935541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89347848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64254362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22748827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4AD786C-036A-4D52-87F0-A86979C3CB0C}" type="slidenum">
              <a:rPr lang="en-US" smtClean="0"/>
              <a:pPr>
                <a:defRPr/>
              </a:pPr>
              <a:t>‹#›</a:t>
            </a:fld>
            <a:endParaRPr lang="en-US"/>
          </a:p>
        </p:txBody>
      </p:sp>
    </p:spTree>
    <p:extLst>
      <p:ext uri="{BB962C8B-B14F-4D97-AF65-F5344CB8AC3E}">
        <p14:creationId xmlns:p14="http://schemas.microsoft.com/office/powerpoint/2010/main" val="3597369286"/>
      </p:ext>
    </p:extLst>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14548226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67310420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177442940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879761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1703200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365676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82C9AB-3D9F-400D-8666-61D446AA9D50}"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626045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82C9AB-3D9F-400D-8666-61D446AA9D50}" type="datetimeFigureOut">
              <a:rPr lang="en-US" smtClean="0"/>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544969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82C9AB-3D9F-400D-8666-61D446AA9D50}" type="datetimeFigureOut">
              <a:rPr lang="en-US" smtClean="0"/>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3578691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2C9AB-3D9F-400D-8666-61D446AA9D50}" type="datetimeFigureOut">
              <a:rPr lang="en-US" smtClean="0"/>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411477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1" y="2376490"/>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1" y="2341565"/>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4" y="2468565"/>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2"/>
            <a:ext cx="7772400" cy="1362075"/>
          </a:xfrm>
        </p:spPr>
        <p:txBody>
          <a:bodyPr/>
          <a:lstStyle>
            <a:lvl1pPr algn="l">
              <a:buNone/>
              <a:defRPr sz="3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18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14A95168-65D9-4465-A276-CB0BDD7E1BCF}" type="slidenum">
              <a:rPr lang="en-US" smtClean="0"/>
              <a:pPr>
                <a:defRPr/>
              </a:pPr>
              <a:t>‹#›</a:t>
            </a:fld>
            <a:endParaRPr lang="en-US"/>
          </a:p>
        </p:txBody>
      </p:sp>
    </p:spTree>
    <p:extLst>
      <p:ext uri="{BB962C8B-B14F-4D97-AF65-F5344CB8AC3E}">
        <p14:creationId xmlns:p14="http://schemas.microsoft.com/office/powerpoint/2010/main" val="1673441539"/>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82C9AB-3D9F-400D-8666-61D446AA9D50}"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2580585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82C9AB-3D9F-400D-8666-61D446AA9D50}"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196804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2066881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164089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D29B39D-7E76-4F4F-82D6-9BF354BA5BAE}" type="slidenum">
              <a:rPr lang="en-US" smtClean="0"/>
              <a:pPr>
                <a:defRPr/>
              </a:pPr>
              <a:t>‹#›</a:t>
            </a:fld>
            <a:endParaRPr lang="en-US"/>
          </a:p>
        </p:txBody>
      </p:sp>
    </p:spTree>
    <p:extLst>
      <p:ext uri="{BB962C8B-B14F-4D97-AF65-F5344CB8AC3E}">
        <p14:creationId xmlns:p14="http://schemas.microsoft.com/office/powerpoint/2010/main" val="1983328087"/>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3087BF60-1ACA-426C-8E62-9C7E36865C89}" type="slidenum">
              <a:rPr lang="en-US" smtClean="0"/>
              <a:pPr>
                <a:defRPr/>
              </a:pPr>
              <a:t>‹#›</a:t>
            </a:fld>
            <a:endParaRPr lang="en-US"/>
          </a:p>
        </p:txBody>
      </p:sp>
    </p:spTree>
    <p:extLst>
      <p:ext uri="{BB962C8B-B14F-4D97-AF65-F5344CB8AC3E}">
        <p14:creationId xmlns:p14="http://schemas.microsoft.com/office/powerpoint/2010/main" val="286153606"/>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37F4001-0063-41AA-B948-2C06F41ADB55}" type="slidenum">
              <a:rPr lang="en-US" smtClean="0"/>
              <a:pPr>
                <a:defRPr/>
              </a:pPr>
              <a:t>‹#›</a:t>
            </a:fld>
            <a:endParaRPr lang="en-US"/>
          </a:p>
        </p:txBody>
      </p:sp>
    </p:spTree>
    <p:extLst>
      <p:ext uri="{BB962C8B-B14F-4D97-AF65-F5344CB8AC3E}">
        <p14:creationId xmlns:p14="http://schemas.microsoft.com/office/powerpoint/2010/main" val="1942802653"/>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E2C82D3-8F46-458C-ACCE-2EB8BDEBC38B}" type="slidenum">
              <a:rPr lang="en-US" smtClean="0"/>
              <a:pPr>
                <a:defRPr/>
              </a:pPr>
              <a:t>‹#›</a:t>
            </a:fld>
            <a:endParaRPr lang="en-US"/>
          </a:p>
        </p:txBody>
      </p:sp>
    </p:spTree>
    <p:extLst>
      <p:ext uri="{BB962C8B-B14F-4D97-AF65-F5344CB8AC3E}">
        <p14:creationId xmlns:p14="http://schemas.microsoft.com/office/powerpoint/2010/main" val="3860590733"/>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3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350"/>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517701AF-9A9F-4530-A6AD-E47FD63C3CAB}" type="slidenum">
              <a:rPr lang="en-US" smtClean="0"/>
              <a:pPr>
                <a:defRPr/>
              </a:pPr>
              <a:t>‹#›</a:t>
            </a:fld>
            <a:endParaRPr lang="en-US"/>
          </a:p>
        </p:txBody>
      </p:sp>
    </p:spTree>
    <p:extLst>
      <p:ext uri="{BB962C8B-B14F-4D97-AF65-F5344CB8AC3E}">
        <p14:creationId xmlns:p14="http://schemas.microsoft.com/office/powerpoint/2010/main" val="2588092632"/>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4" y="4683127"/>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4" y="4649790"/>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4" y="4773615"/>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1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200"/>
            </a:lvl1pPr>
            <a:lvl2pPr>
              <a:defRPr sz="900"/>
            </a:lvl2pPr>
            <a:lvl3pPr>
              <a:defRPr sz="750"/>
            </a:lvl3pPr>
            <a:lvl4pPr>
              <a:defRPr sz="675"/>
            </a:lvl4pPr>
            <a:lvl5pPr>
              <a:defRPr sz="675"/>
            </a:lvl5pPr>
          </a:lstStyle>
          <a:p>
            <a:pPr lvl="0"/>
            <a:r>
              <a:rPr lang="en-US"/>
              <a:t>Click to edit Master text styles</a:t>
            </a:r>
          </a:p>
        </p:txBody>
      </p:sp>
      <p:sp>
        <p:nvSpPr>
          <p:cNvPr id="3" name="Picture Placeholder 2"/>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24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089CC581-257B-42AD-84EA-71950965A828}" type="slidenum">
              <a:rPr lang="en-US" smtClean="0"/>
              <a:pPr>
                <a:defRPr/>
              </a:pPr>
              <a:t>‹#›</a:t>
            </a:fld>
            <a:endParaRPr lang="en-US"/>
          </a:p>
        </p:txBody>
      </p:sp>
    </p:spTree>
    <p:extLst>
      <p:ext uri="{BB962C8B-B14F-4D97-AF65-F5344CB8AC3E}">
        <p14:creationId xmlns:p14="http://schemas.microsoft.com/office/powerpoint/2010/main" val="2177342570"/>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05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05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050">
                <a:solidFill>
                  <a:srgbClr val="FFFFFF"/>
                </a:solidFill>
                <a:latin typeface="+mj-lt"/>
                <a:ea typeface="+mj-ea"/>
                <a:cs typeface="+mj-cs"/>
              </a:defRPr>
            </a:lvl1pPr>
          </a:lstStyle>
          <a:p>
            <a:pPr>
              <a:defRPr/>
            </a:pPr>
            <a:fld id="{7B42257B-CF24-4880-BCDC-0107CC0258C1}" type="slidenum">
              <a:rPr lang="en-US" smtClean="0"/>
              <a:pPr>
                <a:defRPr/>
              </a:pPr>
              <a:t>‹#›</a:t>
            </a:fld>
            <a:endParaRPr lang="en-US"/>
          </a:p>
        </p:txBody>
      </p:sp>
    </p:spTree>
    <p:extLst>
      <p:ext uri="{BB962C8B-B14F-4D97-AF65-F5344CB8AC3E}">
        <p14:creationId xmlns:p14="http://schemas.microsoft.com/office/powerpoint/2010/main" val="38193854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spd="slow">
    <p:fade thruBlk="1"/>
  </p:transition>
  <p:hf hdr="0" ftr="0" dt="0"/>
  <p:txStyles>
    <p:titleStyle>
      <a:lvl1pPr algn="l" rtl="0" eaLnBrk="1" fontAlgn="base" hangingPunct="1">
        <a:spcBef>
          <a:spcPct val="0"/>
        </a:spcBef>
        <a:spcAft>
          <a:spcPct val="0"/>
        </a:spcAft>
        <a:defRPr sz="3000" kern="12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Franklin Gothic Book" pitchFamily="34" charset="0"/>
        </a:defRPr>
      </a:lvl2pPr>
      <a:lvl3pPr algn="l" rtl="0" eaLnBrk="1" fontAlgn="base" hangingPunct="1">
        <a:spcBef>
          <a:spcPct val="0"/>
        </a:spcBef>
        <a:spcAft>
          <a:spcPct val="0"/>
        </a:spcAft>
        <a:defRPr sz="3000">
          <a:solidFill>
            <a:schemeClr val="tx2"/>
          </a:solidFill>
          <a:latin typeface="Franklin Gothic Book" pitchFamily="34" charset="0"/>
        </a:defRPr>
      </a:lvl3pPr>
      <a:lvl4pPr algn="l" rtl="0" eaLnBrk="1" fontAlgn="base" hangingPunct="1">
        <a:spcBef>
          <a:spcPct val="0"/>
        </a:spcBef>
        <a:spcAft>
          <a:spcPct val="0"/>
        </a:spcAft>
        <a:defRPr sz="3000">
          <a:solidFill>
            <a:schemeClr val="tx2"/>
          </a:solidFill>
          <a:latin typeface="Franklin Gothic Book" pitchFamily="34" charset="0"/>
        </a:defRPr>
      </a:lvl4pPr>
      <a:lvl5pPr algn="l" rtl="0" eaLnBrk="1" fontAlgn="base" hangingPunct="1">
        <a:spcBef>
          <a:spcPct val="0"/>
        </a:spcBef>
        <a:spcAft>
          <a:spcPct val="0"/>
        </a:spcAft>
        <a:defRPr sz="3000">
          <a:solidFill>
            <a:schemeClr val="tx2"/>
          </a:solidFill>
          <a:latin typeface="Franklin Gothic Book" pitchFamily="34" charset="0"/>
        </a:defRPr>
      </a:lvl5pPr>
      <a:lvl6pPr marL="342900" algn="l" rtl="0" eaLnBrk="1" fontAlgn="base" hangingPunct="1">
        <a:spcBef>
          <a:spcPct val="0"/>
        </a:spcBef>
        <a:spcAft>
          <a:spcPct val="0"/>
        </a:spcAft>
        <a:defRPr sz="3000">
          <a:solidFill>
            <a:schemeClr val="tx2"/>
          </a:solidFill>
          <a:latin typeface="Franklin Gothic Book" pitchFamily="34" charset="0"/>
        </a:defRPr>
      </a:lvl6pPr>
      <a:lvl7pPr marL="685800" algn="l" rtl="0" eaLnBrk="1" fontAlgn="base" hangingPunct="1">
        <a:spcBef>
          <a:spcPct val="0"/>
        </a:spcBef>
        <a:spcAft>
          <a:spcPct val="0"/>
        </a:spcAft>
        <a:defRPr sz="3000">
          <a:solidFill>
            <a:schemeClr val="tx2"/>
          </a:solidFill>
          <a:latin typeface="Franklin Gothic Book" pitchFamily="34" charset="0"/>
        </a:defRPr>
      </a:lvl7pPr>
      <a:lvl8pPr marL="1028700" algn="l" rtl="0" eaLnBrk="1" fontAlgn="base" hangingPunct="1">
        <a:spcBef>
          <a:spcPct val="0"/>
        </a:spcBef>
        <a:spcAft>
          <a:spcPct val="0"/>
        </a:spcAft>
        <a:defRPr sz="3000">
          <a:solidFill>
            <a:schemeClr val="tx2"/>
          </a:solidFill>
          <a:latin typeface="Franklin Gothic Book" pitchFamily="34" charset="0"/>
        </a:defRPr>
      </a:lvl8pPr>
      <a:lvl9pPr marL="1371600" algn="l" rtl="0" eaLnBrk="1" fontAlgn="base" hangingPunct="1">
        <a:spcBef>
          <a:spcPct val="0"/>
        </a:spcBef>
        <a:spcAft>
          <a:spcPct val="0"/>
        </a:spcAft>
        <a:defRPr sz="3000">
          <a:solidFill>
            <a:schemeClr val="tx2"/>
          </a:solidFill>
          <a:latin typeface="Franklin Gothic Book" pitchFamily="34" charset="0"/>
        </a:defRPr>
      </a:lvl9pPr>
    </p:titleStyle>
    <p:bodyStyle>
      <a:lvl1pPr marL="204788" indent="-204788" algn="l" rtl="0" eaLnBrk="1" fontAlgn="base" hangingPunct="1">
        <a:spcBef>
          <a:spcPts val="431"/>
        </a:spcBef>
        <a:spcAft>
          <a:spcPct val="0"/>
        </a:spcAft>
        <a:buClr>
          <a:schemeClr val="accent1"/>
        </a:buClr>
        <a:buSzPct val="85000"/>
        <a:buFont typeface="Wingdings 2" pitchFamily="18" charset="2"/>
        <a:buChar char=""/>
        <a:defRPr sz="1950" kern="1200">
          <a:solidFill>
            <a:schemeClr val="tx1"/>
          </a:solidFill>
          <a:latin typeface="+mn-lt"/>
          <a:ea typeface="+mn-ea"/>
          <a:cs typeface="+mn-cs"/>
        </a:defRPr>
      </a:lvl1pPr>
      <a:lvl2pPr marL="410766" indent="-171450" algn="l" rtl="0" eaLnBrk="1" fontAlgn="base" hangingPunct="1">
        <a:spcBef>
          <a:spcPts val="281"/>
        </a:spcBef>
        <a:spcAft>
          <a:spcPct val="0"/>
        </a:spcAft>
        <a:buClr>
          <a:schemeClr val="accent2"/>
        </a:buClr>
        <a:buSzPct val="85000"/>
        <a:buFont typeface="Wingdings 2" pitchFamily="18" charset="2"/>
        <a:buChar char=""/>
        <a:defRPr sz="1800" kern="1200">
          <a:solidFill>
            <a:schemeClr val="tx1"/>
          </a:solidFill>
          <a:latin typeface="+mn-lt"/>
          <a:ea typeface="+mn-ea"/>
          <a:cs typeface="+mn-cs"/>
        </a:defRPr>
      </a:lvl2pPr>
      <a:lvl3pPr marL="616744" indent="-171450" algn="l" rtl="0" eaLnBrk="1" fontAlgn="base" hangingPunct="1">
        <a:spcBef>
          <a:spcPts val="281"/>
        </a:spcBef>
        <a:spcAft>
          <a:spcPct val="0"/>
        </a:spcAft>
        <a:buClr>
          <a:srgbClr val="E6B1AB"/>
        </a:buClr>
        <a:buSzPct val="85000"/>
        <a:buFont typeface="Wingdings 2" pitchFamily="18" charset="2"/>
        <a:buChar char=""/>
        <a:defRPr sz="1500" kern="1200">
          <a:solidFill>
            <a:schemeClr val="tx1"/>
          </a:solidFill>
          <a:latin typeface="+mn-lt"/>
          <a:ea typeface="+mn-ea"/>
          <a:cs typeface="+mn-cs"/>
        </a:defRPr>
      </a:lvl3pPr>
      <a:lvl4pPr marL="822722" indent="-171450" algn="l" rtl="0" eaLnBrk="1" fontAlgn="base" hangingPunct="1">
        <a:spcBef>
          <a:spcPts val="281"/>
        </a:spcBef>
        <a:spcAft>
          <a:spcPct val="0"/>
        </a:spcAft>
        <a:buClr>
          <a:srgbClr val="A28E6A"/>
        </a:buClr>
        <a:buSzPct val="80000"/>
        <a:buFont typeface="Wingdings 2" pitchFamily="18" charset="2"/>
        <a:buChar char=""/>
        <a:defRPr sz="1500" kern="1200">
          <a:solidFill>
            <a:schemeClr val="tx1"/>
          </a:solidFill>
          <a:latin typeface="+mn-lt"/>
          <a:ea typeface="+mn-ea"/>
          <a:cs typeface="+mn-cs"/>
        </a:defRPr>
      </a:lvl4pPr>
      <a:lvl5pPr marL="1028700" indent="-171450" algn="l" rtl="0" eaLnBrk="1" fontAlgn="base" hangingPunct="1">
        <a:spcBef>
          <a:spcPts val="281"/>
        </a:spcBef>
        <a:spcAft>
          <a:spcPct val="0"/>
        </a:spcAft>
        <a:buClr>
          <a:srgbClr val="A28E6A"/>
        </a:buClr>
        <a:buChar char="o"/>
        <a:defRPr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60" indent="-171450"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95403"/>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defRPr>
            </a:lvl1pPr>
          </a:lstStyle>
          <a:p>
            <a:endParaRPr lang="en-US"/>
          </a:p>
        </p:txBody>
      </p:sp>
      <p:sp>
        <p:nvSpPr>
          <p:cNvPr id="1029" name="Rectangle 5"/>
          <p:cNvSpPr>
            <a:spLocks noGrp="1" noChangeArrowheads="1"/>
          </p:cNvSpPr>
          <p:nvPr>
            <p:ph type="ftr" sz="quarter" idx="3"/>
          </p:nvPr>
        </p:nvSpPr>
        <p:spPr bwMode="auto">
          <a:xfrm>
            <a:off x="3124200" y="6477006"/>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47700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2153E37E-D171-4098-97A6-B3AE63E3517E}" type="slidenum">
              <a:rPr lang="en-US" smtClean="0"/>
              <a:t>‹#›</a:t>
            </a:fld>
            <a:endParaRPr lang="en-US"/>
          </a:p>
        </p:txBody>
      </p:sp>
    </p:spTree>
    <p:extLst>
      <p:ext uri="{BB962C8B-B14F-4D97-AF65-F5344CB8AC3E}">
        <p14:creationId xmlns:p14="http://schemas.microsoft.com/office/powerpoint/2010/main" val="1039554599"/>
      </p:ext>
    </p:extLst>
  </p:cSld>
  <p:clrMap bg1="dk2" tx1="lt1" bg2="dk1"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hf hdr="0" ftr="0" dt="0"/>
  <p:txStyles>
    <p:titleStyle>
      <a:lvl1pPr algn="ctr" rtl="0" eaLnBrk="1" fontAlgn="base" hangingPunct="1">
        <a:spcBef>
          <a:spcPct val="0"/>
        </a:spcBef>
        <a:spcAft>
          <a:spcPct val="0"/>
        </a:spcAft>
        <a:defRPr sz="3000" b="1">
          <a:solidFill>
            <a:schemeClr val="tx2"/>
          </a:solidFill>
          <a:latin typeface="+mj-lt"/>
          <a:ea typeface="+mj-ea"/>
          <a:cs typeface="+mj-cs"/>
        </a:defRPr>
      </a:lvl1pPr>
      <a:lvl2pPr algn="ctr" rtl="0" eaLnBrk="1" fontAlgn="base" hangingPunct="1">
        <a:spcBef>
          <a:spcPct val="0"/>
        </a:spcBef>
        <a:spcAft>
          <a:spcPct val="0"/>
        </a:spcAft>
        <a:defRPr sz="3000" b="1">
          <a:solidFill>
            <a:schemeClr val="tx2"/>
          </a:solidFill>
          <a:latin typeface="Times New Roman" pitchFamily="18" charset="0"/>
        </a:defRPr>
      </a:lvl2pPr>
      <a:lvl3pPr algn="ctr" rtl="0" eaLnBrk="1" fontAlgn="base" hangingPunct="1">
        <a:spcBef>
          <a:spcPct val="0"/>
        </a:spcBef>
        <a:spcAft>
          <a:spcPct val="0"/>
        </a:spcAft>
        <a:defRPr sz="3000" b="1">
          <a:solidFill>
            <a:schemeClr val="tx2"/>
          </a:solidFill>
          <a:latin typeface="Times New Roman" pitchFamily="18" charset="0"/>
        </a:defRPr>
      </a:lvl3pPr>
      <a:lvl4pPr algn="ctr" rtl="0" eaLnBrk="1" fontAlgn="base" hangingPunct="1">
        <a:spcBef>
          <a:spcPct val="0"/>
        </a:spcBef>
        <a:spcAft>
          <a:spcPct val="0"/>
        </a:spcAft>
        <a:defRPr sz="3000" b="1">
          <a:solidFill>
            <a:schemeClr val="tx2"/>
          </a:solidFill>
          <a:latin typeface="Times New Roman" pitchFamily="18" charset="0"/>
        </a:defRPr>
      </a:lvl4pPr>
      <a:lvl5pPr algn="ctr" rtl="0" eaLnBrk="1" fontAlgn="base" hangingPunct="1">
        <a:spcBef>
          <a:spcPct val="0"/>
        </a:spcBef>
        <a:spcAft>
          <a:spcPct val="0"/>
        </a:spcAft>
        <a:defRPr sz="3000" b="1">
          <a:solidFill>
            <a:schemeClr val="tx2"/>
          </a:solidFill>
          <a:latin typeface="Times New Roman" pitchFamily="18" charset="0"/>
        </a:defRPr>
      </a:lvl5pPr>
      <a:lvl6pPr marL="342900" algn="ctr" rtl="0" eaLnBrk="1" fontAlgn="base" hangingPunct="1">
        <a:spcBef>
          <a:spcPct val="0"/>
        </a:spcBef>
        <a:spcAft>
          <a:spcPct val="0"/>
        </a:spcAft>
        <a:defRPr sz="3000" b="1">
          <a:solidFill>
            <a:schemeClr val="tx2"/>
          </a:solidFill>
          <a:latin typeface="Times New Roman" pitchFamily="18" charset="0"/>
        </a:defRPr>
      </a:lvl6pPr>
      <a:lvl7pPr marL="685800" algn="ctr" rtl="0" eaLnBrk="1" fontAlgn="base" hangingPunct="1">
        <a:spcBef>
          <a:spcPct val="0"/>
        </a:spcBef>
        <a:spcAft>
          <a:spcPct val="0"/>
        </a:spcAft>
        <a:defRPr sz="3000" b="1">
          <a:solidFill>
            <a:schemeClr val="tx2"/>
          </a:solidFill>
          <a:latin typeface="Times New Roman" pitchFamily="18" charset="0"/>
        </a:defRPr>
      </a:lvl7pPr>
      <a:lvl8pPr marL="1028700" algn="ctr" rtl="0" eaLnBrk="1" fontAlgn="base" hangingPunct="1">
        <a:spcBef>
          <a:spcPct val="0"/>
        </a:spcBef>
        <a:spcAft>
          <a:spcPct val="0"/>
        </a:spcAft>
        <a:defRPr sz="3000" b="1">
          <a:solidFill>
            <a:schemeClr val="tx2"/>
          </a:solidFill>
          <a:latin typeface="Times New Roman" pitchFamily="18" charset="0"/>
        </a:defRPr>
      </a:lvl8pPr>
      <a:lvl9pPr marL="1371600" algn="ctr" rtl="0" eaLnBrk="1" fontAlgn="base" hangingPunct="1">
        <a:spcBef>
          <a:spcPct val="0"/>
        </a:spcBef>
        <a:spcAft>
          <a:spcPct val="0"/>
        </a:spcAft>
        <a:defRPr sz="3000" b="1">
          <a:solidFill>
            <a:schemeClr val="tx2"/>
          </a:solidFill>
          <a:latin typeface="Times New Roman" pitchFamily="18" charset="0"/>
        </a:defRPr>
      </a:lvl9pPr>
    </p:titleStyle>
    <p:bodyStyle>
      <a:lvl1pPr marL="257175" indent="-257175" algn="l" rtl="0" eaLnBrk="1" fontAlgn="base" hangingPunct="1">
        <a:spcBef>
          <a:spcPct val="20000"/>
        </a:spcBef>
        <a:spcAft>
          <a:spcPct val="0"/>
        </a:spcAft>
        <a:buClr>
          <a:schemeClr val="accent2"/>
        </a:buClr>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tx2"/>
        </a:buClr>
        <a:buFont typeface="Arial" panose="020B0604020202020204" pitchFamily="34" charset="0"/>
        <a:buChar char="–"/>
        <a:defRPr sz="2100">
          <a:solidFill>
            <a:schemeClr val="tx1"/>
          </a:solidFill>
          <a:latin typeface="+mn-lt"/>
        </a:defRPr>
      </a:lvl2pPr>
      <a:lvl3pPr marL="857250" indent="-171450" algn="l" rtl="0" eaLnBrk="1" fontAlgn="base" hangingPunct="1">
        <a:spcBef>
          <a:spcPct val="20000"/>
        </a:spcBef>
        <a:spcAft>
          <a:spcPct val="0"/>
        </a:spcAft>
        <a:buClr>
          <a:schemeClr val="tx2"/>
        </a:buClr>
        <a:buChar char="•"/>
        <a:defRPr sz="1800">
          <a:solidFill>
            <a:schemeClr val="tx1"/>
          </a:solidFill>
          <a:latin typeface="+mn-lt"/>
        </a:defRPr>
      </a:lvl3pPr>
      <a:lvl4pPr marL="1200150" indent="-171450" algn="l" rtl="0" eaLnBrk="1" fontAlgn="base" hangingPunct="1">
        <a:spcBef>
          <a:spcPct val="20000"/>
        </a:spcBef>
        <a:spcAft>
          <a:spcPct val="0"/>
        </a:spcAft>
        <a:buClr>
          <a:schemeClr val="tx2"/>
        </a:buClr>
        <a:buChar char="–"/>
        <a:defRPr sz="1500">
          <a:solidFill>
            <a:schemeClr val="tx1"/>
          </a:solidFill>
          <a:latin typeface="+mn-lt"/>
        </a:defRPr>
      </a:lvl4pPr>
      <a:lvl5pPr marL="1543050" indent="-171450" algn="l" rtl="0" eaLnBrk="1" fontAlgn="base" hangingPunct="1">
        <a:spcBef>
          <a:spcPct val="20000"/>
        </a:spcBef>
        <a:spcAft>
          <a:spcPct val="0"/>
        </a:spcAft>
        <a:buClr>
          <a:schemeClr val="tx2"/>
        </a:buClr>
        <a:buChar char="»"/>
        <a:defRPr sz="1500">
          <a:solidFill>
            <a:schemeClr val="tx1"/>
          </a:solidFill>
          <a:latin typeface="+mn-lt"/>
        </a:defRPr>
      </a:lvl5pPr>
      <a:lvl6pPr marL="1885950" indent="-171450" algn="l" rtl="0" eaLnBrk="1" fontAlgn="base" hangingPunct="1">
        <a:spcBef>
          <a:spcPct val="20000"/>
        </a:spcBef>
        <a:spcAft>
          <a:spcPct val="0"/>
        </a:spcAft>
        <a:buClr>
          <a:schemeClr val="tx2"/>
        </a:buClr>
        <a:buChar char="»"/>
        <a:defRPr sz="1500">
          <a:solidFill>
            <a:schemeClr val="tx1"/>
          </a:solidFill>
          <a:latin typeface="+mn-lt"/>
        </a:defRPr>
      </a:lvl6pPr>
      <a:lvl7pPr marL="2228850" indent="-171450" algn="l" rtl="0" eaLnBrk="1" fontAlgn="base" hangingPunct="1">
        <a:spcBef>
          <a:spcPct val="20000"/>
        </a:spcBef>
        <a:spcAft>
          <a:spcPct val="0"/>
        </a:spcAft>
        <a:buClr>
          <a:schemeClr val="tx2"/>
        </a:buClr>
        <a:buChar char="»"/>
        <a:defRPr sz="1500">
          <a:solidFill>
            <a:schemeClr val="tx1"/>
          </a:solidFill>
          <a:latin typeface="+mn-lt"/>
        </a:defRPr>
      </a:lvl7pPr>
      <a:lvl8pPr marL="2571750" indent="-171450" algn="l" rtl="0" eaLnBrk="1" fontAlgn="base" hangingPunct="1">
        <a:spcBef>
          <a:spcPct val="20000"/>
        </a:spcBef>
        <a:spcAft>
          <a:spcPct val="0"/>
        </a:spcAft>
        <a:buClr>
          <a:schemeClr val="tx2"/>
        </a:buClr>
        <a:buChar char="»"/>
        <a:defRPr sz="1500">
          <a:solidFill>
            <a:schemeClr val="tx1"/>
          </a:solidFill>
          <a:latin typeface="+mn-lt"/>
        </a:defRPr>
      </a:lvl8pPr>
      <a:lvl9pPr marL="2914650" indent="-171450" algn="l" rtl="0" eaLnBrk="1" fontAlgn="base" hangingPunct="1">
        <a:spcBef>
          <a:spcPct val="20000"/>
        </a:spcBef>
        <a:spcAft>
          <a:spcPct val="0"/>
        </a:spcAft>
        <a:buClr>
          <a:schemeClr val="tx2"/>
        </a:buClr>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2C9AB-3D9F-400D-8666-61D446AA9D50}" type="datetimeFigureOut">
              <a:rPr lang="en-US" smtClean="0"/>
              <a:t>3/10/2026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8917C-46D2-4470-8A2E-B6B9B5276183}" type="slidenum">
              <a:rPr lang="en-US" smtClean="0"/>
              <a:t>‹#›</a:t>
            </a:fld>
            <a:endParaRPr lang="en-US"/>
          </a:p>
        </p:txBody>
      </p:sp>
    </p:spTree>
    <p:extLst>
      <p:ext uri="{BB962C8B-B14F-4D97-AF65-F5344CB8AC3E}">
        <p14:creationId xmlns:p14="http://schemas.microsoft.com/office/powerpoint/2010/main" val="417442997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CC0E3-2245-A68B-D716-287291CAD1A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A2B7605-1831-7B46-A1E2-1B71A79D5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8"/>
            <a:ext cx="9148802" cy="6854402"/>
          </a:xfrm>
          <a:prstGeom prst="rect">
            <a:avLst/>
          </a:prstGeom>
        </p:spPr>
      </p:pic>
      <p:sp>
        <p:nvSpPr>
          <p:cNvPr id="2" name="Oval 1">
            <a:extLst>
              <a:ext uri="{FF2B5EF4-FFF2-40B4-BE49-F238E27FC236}">
                <a16:creationId xmlns:a16="http://schemas.microsoft.com/office/drawing/2014/main" id="{6F3B2739-6C8A-6583-675D-4A99061E5A4A}"/>
              </a:ext>
            </a:extLst>
          </p:cNvPr>
          <p:cNvSpPr/>
          <p:nvPr/>
        </p:nvSpPr>
        <p:spPr>
          <a:xfrm>
            <a:off x="193288" y="5791200"/>
            <a:ext cx="2289717" cy="973873"/>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6C40F9F-2971-18E4-0184-867E8CA979DC}"/>
              </a:ext>
            </a:extLst>
          </p:cNvPr>
          <p:cNvSpPr txBox="1"/>
          <p:nvPr/>
        </p:nvSpPr>
        <p:spPr>
          <a:xfrm>
            <a:off x="301082" y="5862637"/>
            <a:ext cx="207412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ccord Heavy SF" panose="020BE200000000000000" pitchFamily="34" charset="0"/>
                <a:ea typeface="+mn-ea"/>
                <a:cs typeface="+mn-cs"/>
              </a:rPr>
              <a:t>Micky Galloway</a:t>
            </a:r>
          </a:p>
        </p:txBody>
      </p:sp>
      <p:sp>
        <p:nvSpPr>
          <p:cNvPr id="8" name="TextBox 7">
            <a:extLst>
              <a:ext uri="{FF2B5EF4-FFF2-40B4-BE49-F238E27FC236}">
                <a16:creationId xmlns:a16="http://schemas.microsoft.com/office/drawing/2014/main" id="{14F434A6-E50C-7E47-3EFC-B5DD8411EE56}"/>
              </a:ext>
            </a:extLst>
          </p:cNvPr>
          <p:cNvSpPr txBox="1"/>
          <p:nvPr/>
        </p:nvSpPr>
        <p:spPr>
          <a:xfrm>
            <a:off x="2805723" y="3648839"/>
            <a:ext cx="5900615" cy="286232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25400">
                  <a:solidFill>
                    <a:sysClr val="windowText" lastClr="000000"/>
                  </a:solidFill>
                </a:ln>
                <a:solidFill>
                  <a:prstClr val="white"/>
                </a:solidFill>
                <a:effectLst>
                  <a:outerShdw blurRad="50800" dist="50800" dir="5400000" algn="ctr" rotWithShape="0">
                    <a:schemeClr val="tx1"/>
                  </a:outerShdw>
                </a:effectLst>
                <a:uLnTx/>
                <a:uFillTx/>
                <a:latin typeface="Alfredo Heavy" pitchFamily="2" charset="0"/>
                <a:ea typeface="+mn-ea"/>
                <a:cs typeface="+mn-cs"/>
              </a:rPr>
              <a:t>What God Expects of Us as a Family</a:t>
            </a:r>
          </a:p>
        </p:txBody>
      </p:sp>
    </p:spTree>
    <p:extLst>
      <p:ext uri="{BB962C8B-B14F-4D97-AF65-F5344CB8AC3E}">
        <p14:creationId xmlns:p14="http://schemas.microsoft.com/office/powerpoint/2010/main" val="3276687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1485900" y="857250"/>
            <a:ext cx="6172200" cy="857250"/>
          </a:xfrm>
          <a:noFill/>
        </p:spPr>
        <p:txBody>
          <a:bodyPr>
            <a:normAutofit/>
          </a:bodyPr>
          <a:lstStyle/>
          <a:p>
            <a:pPr eaLnBrk="1" hangingPunct="1">
              <a:defRPr/>
            </a:pPr>
            <a:r>
              <a:rPr lang="en-US" sz="3600" dirty="0"/>
              <a:t>Common Characteristics</a:t>
            </a:r>
          </a:p>
        </p:txBody>
      </p:sp>
      <p:sp>
        <p:nvSpPr>
          <p:cNvPr id="24579" name="Rectangle 3"/>
          <p:cNvSpPr>
            <a:spLocks noGrp="1" noChangeArrowheads="1"/>
          </p:cNvSpPr>
          <p:nvPr>
            <p:ph sz="quarter" idx="1"/>
          </p:nvPr>
        </p:nvSpPr>
        <p:spPr>
          <a:xfrm>
            <a:off x="603250" y="1771650"/>
            <a:ext cx="8083550" cy="4229100"/>
          </a:xfrm>
        </p:spPr>
        <p:txBody>
          <a:bodyPr/>
          <a:lstStyle/>
          <a:p>
            <a:pPr eaLnBrk="1" hangingPunct="1">
              <a:defRPr/>
            </a:pPr>
            <a:r>
              <a:rPr lang="en-US" sz="4050" b="1" dirty="0">
                <a:solidFill>
                  <a:srgbClr val="FF0000"/>
                </a:solidFill>
              </a:rPr>
              <a:t>Care for each other.</a:t>
            </a:r>
          </a:p>
          <a:p>
            <a:pPr lvl="1" eaLnBrk="1" hangingPunct="1">
              <a:defRPr/>
            </a:pPr>
            <a:r>
              <a:rPr lang="en-US" sz="3600" dirty="0">
                <a:solidFill>
                  <a:schemeClr val="tx1">
                    <a:lumMod val="65000"/>
                    <a:lumOff val="35000"/>
                  </a:schemeClr>
                </a:solidFill>
              </a:rPr>
              <a:t>Responsibility. </a:t>
            </a:r>
          </a:p>
          <a:p>
            <a:pPr lvl="2" eaLnBrk="1" hangingPunct="1">
              <a:defRPr/>
            </a:pPr>
            <a:r>
              <a:rPr lang="en-US" sz="3300" dirty="0">
                <a:solidFill>
                  <a:schemeClr val="tx1">
                    <a:lumMod val="65000"/>
                    <a:lumOff val="35000"/>
                  </a:schemeClr>
                </a:solidFill>
              </a:rPr>
              <a:t>Elders. </a:t>
            </a:r>
            <a:r>
              <a:rPr lang="en-US" sz="3300" b="1" dirty="0">
                <a:solidFill>
                  <a:schemeClr val="tx1">
                    <a:lumMod val="65000"/>
                    <a:lumOff val="35000"/>
                  </a:schemeClr>
                </a:solidFill>
              </a:rPr>
              <a:t>Acts 20:28; 1 Pet. 5:2; Heb. 13:17</a:t>
            </a:r>
          </a:p>
          <a:p>
            <a:pPr lvl="2" eaLnBrk="1" hangingPunct="1">
              <a:defRPr/>
            </a:pPr>
            <a:r>
              <a:rPr lang="en-US" sz="3300" dirty="0">
                <a:solidFill>
                  <a:schemeClr val="tx1">
                    <a:lumMod val="65000"/>
                    <a:lumOff val="35000"/>
                  </a:schemeClr>
                </a:solidFill>
              </a:rPr>
              <a:t>Preachers. </a:t>
            </a:r>
            <a:r>
              <a:rPr lang="en-US" sz="3300" b="1" dirty="0">
                <a:solidFill>
                  <a:schemeClr val="tx1">
                    <a:lumMod val="65000"/>
                    <a:lumOff val="35000"/>
                  </a:schemeClr>
                </a:solidFill>
              </a:rPr>
              <a:t>Eph. 6:19-20</a:t>
            </a:r>
          </a:p>
          <a:p>
            <a:pPr lvl="2" eaLnBrk="1" hangingPunct="1">
              <a:defRPr/>
            </a:pPr>
            <a:r>
              <a:rPr lang="en-US" sz="3300" dirty="0">
                <a:solidFill>
                  <a:schemeClr val="tx1">
                    <a:lumMod val="65000"/>
                    <a:lumOff val="35000"/>
                  </a:schemeClr>
                </a:solidFill>
              </a:rPr>
              <a:t>Sin. </a:t>
            </a:r>
            <a:r>
              <a:rPr lang="en-US" sz="3300" b="1" dirty="0">
                <a:solidFill>
                  <a:schemeClr val="tx1">
                    <a:lumMod val="65000"/>
                    <a:lumOff val="35000"/>
                  </a:schemeClr>
                </a:solidFill>
              </a:rPr>
              <a:t>Gal. 6:1</a:t>
            </a:r>
            <a:endParaRPr lang="en-US" sz="4050" b="1"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pPr>
              <a:defRPr/>
            </a:pPr>
            <a:fld id="{D4AD786C-036A-4D52-87F0-A86979C3CB0C}" type="slidenum">
              <a:rPr lang="en-US" smtClean="0"/>
              <a:pPr>
                <a:defRPr/>
              </a:pPr>
              <a:t>10</a:t>
            </a:fld>
            <a:endParaRPr lang="en-US"/>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noFill/>
        </p:spPr>
        <p:txBody>
          <a:bodyPr>
            <a:normAutofit/>
          </a:bodyPr>
          <a:lstStyle/>
          <a:p>
            <a:pPr eaLnBrk="1" hangingPunct="1">
              <a:defRPr/>
            </a:pPr>
            <a:r>
              <a:rPr lang="en-US" sz="3600" dirty="0"/>
              <a:t>Common Characteristics</a:t>
            </a:r>
          </a:p>
        </p:txBody>
      </p:sp>
      <p:sp>
        <p:nvSpPr>
          <p:cNvPr id="19459" name="Rectangle 3"/>
          <p:cNvSpPr>
            <a:spLocks noGrp="1" noChangeArrowheads="1"/>
          </p:cNvSpPr>
          <p:nvPr>
            <p:ph sz="quarter" idx="1"/>
          </p:nvPr>
        </p:nvSpPr>
        <p:spPr>
          <a:xfrm>
            <a:off x="457200" y="2057400"/>
            <a:ext cx="8229600" cy="3714750"/>
          </a:xfrm>
        </p:spPr>
        <p:txBody>
          <a:bodyPr>
            <a:normAutofit/>
          </a:bodyPr>
          <a:lstStyle/>
          <a:p>
            <a:pPr eaLnBrk="1" hangingPunct="1">
              <a:defRPr/>
            </a:pPr>
            <a:r>
              <a:rPr lang="en-US" sz="3600" b="1" dirty="0">
                <a:solidFill>
                  <a:srgbClr val="FF0000"/>
                </a:solidFill>
              </a:rPr>
              <a:t>Desire companionship.</a:t>
            </a:r>
          </a:p>
          <a:p>
            <a:pPr lvl="1" eaLnBrk="1" hangingPunct="1">
              <a:defRPr/>
            </a:pPr>
            <a:r>
              <a:rPr lang="en-US" sz="3300" dirty="0">
                <a:solidFill>
                  <a:schemeClr val="tx1">
                    <a:lumMod val="65000"/>
                    <a:lumOff val="35000"/>
                  </a:schemeClr>
                </a:solidFill>
              </a:rPr>
              <a:t>Worship. </a:t>
            </a:r>
            <a:r>
              <a:rPr lang="en-US" sz="3300" b="1" dirty="0">
                <a:solidFill>
                  <a:schemeClr val="tx1">
                    <a:lumMod val="65000"/>
                    <a:lumOff val="35000"/>
                  </a:schemeClr>
                </a:solidFill>
              </a:rPr>
              <a:t>Heb. 10:24-25</a:t>
            </a:r>
          </a:p>
          <a:p>
            <a:pPr lvl="1" eaLnBrk="1" hangingPunct="1">
              <a:defRPr/>
            </a:pPr>
            <a:r>
              <a:rPr lang="en-US" sz="3300" dirty="0">
                <a:solidFill>
                  <a:schemeClr val="tx1">
                    <a:lumMod val="65000"/>
                    <a:lumOff val="35000"/>
                  </a:schemeClr>
                </a:solidFill>
              </a:rPr>
              <a:t>Encouragement. </a:t>
            </a:r>
            <a:r>
              <a:rPr lang="en-US" sz="3300" b="1" dirty="0">
                <a:solidFill>
                  <a:schemeClr val="tx1">
                    <a:lumMod val="65000"/>
                    <a:lumOff val="35000"/>
                  </a:schemeClr>
                </a:solidFill>
              </a:rPr>
              <a:t>2 Thess. 2:1-12</a:t>
            </a:r>
          </a:p>
          <a:p>
            <a:pPr eaLnBrk="1" hangingPunct="1">
              <a:defRPr/>
            </a:pPr>
            <a:r>
              <a:rPr lang="en-US" sz="3600" b="1" dirty="0">
                <a:solidFill>
                  <a:srgbClr val="FF0000"/>
                </a:solidFill>
              </a:rPr>
              <a:t>Common aims.</a:t>
            </a:r>
          </a:p>
          <a:p>
            <a:pPr lvl="1" eaLnBrk="1" hangingPunct="1">
              <a:defRPr/>
            </a:pPr>
            <a:r>
              <a:rPr lang="en-US" sz="3300" dirty="0">
                <a:solidFill>
                  <a:schemeClr val="tx1">
                    <a:lumMod val="65000"/>
                    <a:lumOff val="35000"/>
                  </a:schemeClr>
                </a:solidFill>
              </a:rPr>
              <a:t>Please the Father. </a:t>
            </a:r>
            <a:r>
              <a:rPr lang="en-US" sz="3300" b="1" dirty="0">
                <a:solidFill>
                  <a:schemeClr val="tx1">
                    <a:lumMod val="65000"/>
                    <a:lumOff val="35000"/>
                  </a:schemeClr>
                </a:solidFill>
              </a:rPr>
              <a:t>Phil. 3:13-15</a:t>
            </a:r>
          </a:p>
          <a:p>
            <a:pPr lvl="1" eaLnBrk="1" hangingPunct="1">
              <a:defRPr/>
            </a:pPr>
            <a:r>
              <a:rPr lang="en-US" sz="3300" dirty="0">
                <a:solidFill>
                  <a:schemeClr val="tx1">
                    <a:lumMod val="65000"/>
                    <a:lumOff val="35000"/>
                  </a:schemeClr>
                </a:solidFill>
              </a:rPr>
              <a:t>Hope of heaven. </a:t>
            </a:r>
            <a:r>
              <a:rPr lang="en-US" sz="3300" b="1" dirty="0">
                <a:solidFill>
                  <a:schemeClr val="tx1">
                    <a:lumMod val="65000"/>
                    <a:lumOff val="35000"/>
                  </a:schemeClr>
                </a:solidFill>
              </a:rPr>
              <a:t>2 Tim. 4:6-8</a:t>
            </a:r>
          </a:p>
        </p:txBody>
      </p:sp>
      <p:sp>
        <p:nvSpPr>
          <p:cNvPr id="4" name="Slide Number Placeholder 3"/>
          <p:cNvSpPr>
            <a:spLocks noGrp="1"/>
          </p:cNvSpPr>
          <p:nvPr>
            <p:ph type="sldNum" sz="quarter" idx="12"/>
          </p:nvPr>
        </p:nvSpPr>
        <p:spPr/>
        <p:txBody>
          <a:bodyPr/>
          <a:lstStyle/>
          <a:p>
            <a:pPr>
              <a:defRPr/>
            </a:pPr>
            <a:fld id="{D4AD786C-036A-4D52-87F0-A86979C3CB0C}" type="slidenum">
              <a:rPr lang="en-US" smtClean="0"/>
              <a:pPr>
                <a:defRPr/>
              </a:pPr>
              <a:t>11</a:t>
            </a:fld>
            <a:endParaRPr lang="en-US"/>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noFill/>
        </p:spPr>
        <p:txBody>
          <a:bodyPr>
            <a:normAutofit/>
          </a:bodyPr>
          <a:lstStyle/>
          <a:p>
            <a:pPr eaLnBrk="1" hangingPunct="1">
              <a:defRPr/>
            </a:pPr>
            <a:r>
              <a:rPr lang="en-US" sz="3600" dirty="0"/>
              <a:t>Problems</a:t>
            </a:r>
          </a:p>
        </p:txBody>
      </p:sp>
      <p:sp>
        <p:nvSpPr>
          <p:cNvPr id="20483" name="Rectangle 3"/>
          <p:cNvSpPr>
            <a:spLocks noGrp="1" noChangeArrowheads="1"/>
          </p:cNvSpPr>
          <p:nvPr>
            <p:ph sz="quarter" idx="1"/>
          </p:nvPr>
        </p:nvSpPr>
        <p:spPr>
          <a:xfrm>
            <a:off x="514350" y="2057400"/>
            <a:ext cx="8172450" cy="3143250"/>
          </a:xfrm>
        </p:spPr>
        <p:txBody>
          <a:bodyPr>
            <a:normAutofit/>
          </a:bodyPr>
          <a:lstStyle/>
          <a:p>
            <a:pPr>
              <a:defRPr/>
            </a:pPr>
            <a:r>
              <a:rPr lang="en-US" sz="3300" b="1" dirty="0">
                <a:solidFill>
                  <a:srgbClr val="FF0000"/>
                </a:solidFill>
              </a:rPr>
              <a:t>Examine self</a:t>
            </a:r>
            <a:r>
              <a:rPr lang="en-US" sz="3300" dirty="0">
                <a:solidFill>
                  <a:schemeClr val="tx1">
                    <a:lumMod val="65000"/>
                    <a:lumOff val="35000"/>
                  </a:schemeClr>
                </a:solidFill>
              </a:rPr>
              <a:t>. </a:t>
            </a:r>
            <a:r>
              <a:rPr lang="en-US" sz="3300" b="1" dirty="0" err="1">
                <a:solidFill>
                  <a:schemeClr val="tx1">
                    <a:lumMod val="65000"/>
                    <a:lumOff val="35000"/>
                  </a:schemeClr>
                </a:solidFill>
              </a:rPr>
              <a:t>Lk</a:t>
            </a:r>
            <a:r>
              <a:rPr lang="en-US" sz="3300" b="1" dirty="0">
                <a:solidFill>
                  <a:schemeClr val="tx1">
                    <a:lumMod val="65000"/>
                    <a:lumOff val="35000"/>
                  </a:schemeClr>
                </a:solidFill>
              </a:rPr>
              <a:t>. 17:3; Acts 20:28; 1 Tim. 4:16; 2 Cor. 13:5 </a:t>
            </a:r>
          </a:p>
          <a:p>
            <a:pPr eaLnBrk="1" hangingPunct="1">
              <a:defRPr/>
            </a:pPr>
            <a:r>
              <a:rPr lang="en-US" sz="3300" b="1" dirty="0">
                <a:solidFill>
                  <a:srgbClr val="FF0000"/>
                </a:solidFill>
              </a:rPr>
              <a:t>Pray. </a:t>
            </a:r>
            <a:r>
              <a:rPr lang="en-US" sz="3300" b="1" dirty="0" err="1">
                <a:solidFill>
                  <a:schemeClr val="tx1">
                    <a:lumMod val="65000"/>
                    <a:lumOff val="35000"/>
                  </a:schemeClr>
                </a:solidFill>
              </a:rPr>
              <a:t>Jms</a:t>
            </a:r>
            <a:r>
              <a:rPr lang="en-US" sz="3300" b="1" dirty="0">
                <a:solidFill>
                  <a:schemeClr val="tx1">
                    <a:lumMod val="65000"/>
                    <a:lumOff val="35000"/>
                  </a:schemeClr>
                </a:solidFill>
              </a:rPr>
              <a:t>. 5:16</a:t>
            </a:r>
          </a:p>
          <a:p>
            <a:pPr eaLnBrk="1" hangingPunct="1">
              <a:defRPr/>
            </a:pPr>
            <a:r>
              <a:rPr lang="en-US" sz="3300" b="1" dirty="0">
                <a:solidFill>
                  <a:srgbClr val="FF0000"/>
                </a:solidFill>
              </a:rPr>
              <a:t>Do not spread what “I think.” </a:t>
            </a:r>
            <a:r>
              <a:rPr lang="en-US" sz="3300" b="1" dirty="0" err="1">
                <a:solidFill>
                  <a:schemeClr val="tx1">
                    <a:lumMod val="65000"/>
                    <a:lumOff val="35000"/>
                  </a:schemeClr>
                </a:solidFill>
              </a:rPr>
              <a:t>Jms</a:t>
            </a:r>
            <a:r>
              <a:rPr lang="en-US" sz="3300" b="1" dirty="0">
                <a:solidFill>
                  <a:schemeClr val="tx1">
                    <a:lumMod val="65000"/>
                    <a:lumOff val="35000"/>
                  </a:schemeClr>
                </a:solidFill>
              </a:rPr>
              <a:t>. 3:5ff</a:t>
            </a:r>
          </a:p>
        </p:txBody>
      </p:sp>
      <p:sp>
        <p:nvSpPr>
          <p:cNvPr id="5" name="Slide Number Placeholder 4"/>
          <p:cNvSpPr>
            <a:spLocks noGrp="1"/>
          </p:cNvSpPr>
          <p:nvPr>
            <p:ph type="sldNum" sz="quarter" idx="12"/>
          </p:nvPr>
        </p:nvSpPr>
        <p:spPr/>
        <p:txBody>
          <a:bodyPr/>
          <a:lstStyle/>
          <a:p>
            <a:pPr>
              <a:defRPr/>
            </a:pPr>
            <a:fld id="{D4AD786C-036A-4D52-87F0-A86979C3CB0C}" type="slidenum">
              <a:rPr lang="en-US" smtClean="0"/>
              <a:pPr>
                <a:defRPr/>
              </a:pPr>
              <a:t>12</a:t>
            </a:fld>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p:cTn id="13" dur="5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048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p:cTn id="19" dur="500" fill="hold"/>
                                        <p:tgtEl>
                                          <p:spTgt spid="2048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048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914400" y="1063228"/>
            <a:ext cx="7772400" cy="679847"/>
          </a:xfrm>
          <a:noFill/>
        </p:spPr>
        <p:txBody>
          <a:bodyPr>
            <a:normAutofit fontScale="90000"/>
          </a:bodyPr>
          <a:lstStyle/>
          <a:p>
            <a:pPr eaLnBrk="1" hangingPunct="1">
              <a:defRPr/>
            </a:pPr>
            <a:r>
              <a:rPr lang="en-US" sz="3600" dirty="0"/>
              <a:t>Problems</a:t>
            </a:r>
          </a:p>
        </p:txBody>
      </p:sp>
      <p:sp>
        <p:nvSpPr>
          <p:cNvPr id="20483" name="Rectangle 3"/>
          <p:cNvSpPr>
            <a:spLocks noGrp="1" noChangeArrowheads="1"/>
          </p:cNvSpPr>
          <p:nvPr>
            <p:ph sz="quarter" idx="1"/>
          </p:nvPr>
        </p:nvSpPr>
        <p:spPr>
          <a:xfrm>
            <a:off x="114300" y="1743075"/>
            <a:ext cx="8915400" cy="3457575"/>
          </a:xfrm>
        </p:spPr>
        <p:txBody>
          <a:bodyPr>
            <a:noAutofit/>
          </a:bodyPr>
          <a:lstStyle/>
          <a:p>
            <a:pPr eaLnBrk="1" hangingPunct="1">
              <a:defRPr/>
            </a:pPr>
            <a:r>
              <a:rPr lang="en-US" sz="3600" b="1" dirty="0">
                <a:solidFill>
                  <a:srgbClr val="FF0000"/>
                </a:solidFill>
              </a:rPr>
              <a:t>Work to restore. Gal. 6:1</a:t>
            </a:r>
            <a:endParaRPr lang="en-US" sz="4500" b="1" dirty="0">
              <a:solidFill>
                <a:srgbClr val="FF0000"/>
              </a:solidFill>
            </a:endParaRPr>
          </a:p>
          <a:p>
            <a:pPr lvl="1" eaLnBrk="1" hangingPunct="1">
              <a:defRPr/>
            </a:pPr>
            <a:r>
              <a:rPr lang="en-US" sz="3300" dirty="0">
                <a:solidFill>
                  <a:schemeClr val="tx1">
                    <a:lumMod val="65000"/>
                    <a:lumOff val="35000"/>
                  </a:schemeClr>
                </a:solidFill>
              </a:rPr>
              <a:t>Motivated by genuine grief for sinful condition.</a:t>
            </a:r>
          </a:p>
          <a:p>
            <a:pPr lvl="2" eaLnBrk="1" hangingPunct="1">
              <a:defRPr/>
            </a:pPr>
            <a:r>
              <a:rPr lang="en-US" sz="3000" dirty="0">
                <a:solidFill>
                  <a:schemeClr val="tx1">
                    <a:lumMod val="65000"/>
                    <a:lumOff val="35000"/>
                  </a:schemeClr>
                </a:solidFill>
              </a:rPr>
              <a:t>Samuel mourned for Saul. 1 Sam. 15:35</a:t>
            </a:r>
          </a:p>
          <a:p>
            <a:pPr lvl="2" eaLnBrk="1" hangingPunct="1">
              <a:defRPr/>
            </a:pPr>
            <a:r>
              <a:rPr lang="en-US" sz="3000" dirty="0">
                <a:solidFill>
                  <a:schemeClr val="tx1">
                    <a:lumMod val="65000"/>
                    <a:lumOff val="35000"/>
                  </a:schemeClr>
                </a:solidFill>
              </a:rPr>
              <a:t>Ezra mourned for Israel. Ezra 10:1</a:t>
            </a:r>
          </a:p>
          <a:p>
            <a:pPr lvl="2" eaLnBrk="1" hangingPunct="1">
              <a:defRPr/>
            </a:pPr>
            <a:r>
              <a:rPr lang="en-US" sz="3000" dirty="0">
                <a:solidFill>
                  <a:schemeClr val="tx1">
                    <a:lumMod val="65000"/>
                    <a:lumOff val="35000"/>
                  </a:schemeClr>
                </a:solidFill>
              </a:rPr>
              <a:t>Moses mourned for the sins of Israel. Deut. 9:18, 20, 25</a:t>
            </a:r>
          </a:p>
          <a:p>
            <a:pPr lvl="2" eaLnBrk="1" hangingPunct="1">
              <a:defRPr/>
            </a:pPr>
            <a:r>
              <a:rPr lang="en-US" sz="3000" dirty="0">
                <a:solidFill>
                  <a:schemeClr val="tx1">
                    <a:lumMod val="65000"/>
                    <a:lumOff val="35000"/>
                  </a:schemeClr>
                </a:solidFill>
              </a:rPr>
              <a:t>Paul mourned for his Jewish brethren. Rom. 9:1-3; 10:1-3</a:t>
            </a:r>
          </a:p>
        </p:txBody>
      </p:sp>
      <p:sp>
        <p:nvSpPr>
          <p:cNvPr id="5" name="Slide Number Placeholder 4"/>
          <p:cNvSpPr>
            <a:spLocks noGrp="1"/>
          </p:cNvSpPr>
          <p:nvPr>
            <p:ph type="sldNum" sz="quarter" idx="12"/>
          </p:nvPr>
        </p:nvSpPr>
        <p:spPr/>
        <p:txBody>
          <a:bodyPr/>
          <a:lstStyle/>
          <a:p>
            <a:pPr>
              <a:defRPr/>
            </a:pPr>
            <a:fld id="{D4AD786C-036A-4D52-87F0-A86979C3CB0C}" type="slidenum">
              <a:rPr lang="en-US" smtClean="0"/>
              <a:pPr>
                <a:defRPr/>
              </a:pPr>
              <a:t>13</a:t>
            </a:fld>
            <a:endParaRPr lang="en-US"/>
          </a:p>
        </p:txBody>
      </p:sp>
      <p:sp>
        <p:nvSpPr>
          <p:cNvPr id="20486" name="Text Box 6"/>
          <p:cNvSpPr txBox="1">
            <a:spLocks noChangeArrowheads="1"/>
          </p:cNvSpPr>
          <p:nvPr/>
        </p:nvSpPr>
        <p:spPr bwMode="auto">
          <a:xfrm>
            <a:off x="1143000" y="5103019"/>
            <a:ext cx="6858000" cy="784830"/>
          </a:xfrm>
          <a:prstGeom prst="rect">
            <a:avLst/>
          </a:prstGeom>
          <a:solidFill>
            <a:schemeClr val="tx1"/>
          </a:solidFill>
          <a:ln w="9525">
            <a:noFill/>
            <a:miter lim="800000"/>
            <a:headEnd/>
            <a:tailEnd/>
          </a:ln>
          <a:effectLst/>
        </p:spPr>
        <p:txBody>
          <a:bodyPr>
            <a:spAutoFit/>
          </a:bodyPr>
          <a:lstStyle/>
          <a:p>
            <a:pPr algn="ctr">
              <a:defRPr/>
            </a:pPr>
            <a:r>
              <a:rPr lang="en-US" sz="4500" b="1" dirty="0">
                <a:solidFill>
                  <a:srgbClr val="FF0000"/>
                </a:solidFill>
                <a:effectLst>
                  <a:outerShdw blurRad="38100" dist="38100" dir="2700000" algn="tl">
                    <a:srgbClr val="C0C0C0"/>
                  </a:outerShdw>
                </a:effectLst>
              </a:rPr>
              <a:t>Results… Jms. 5:19-20</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 calcmode="lin" valueType="num">
                                      <p:cBhvr>
                                        <p:cTn id="11" dur="5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048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 calcmode="lin" valueType="num">
                                      <p:cBhvr>
                                        <p:cTn id="17" dur="500" fill="hold"/>
                                        <p:tgtEl>
                                          <p:spTgt spid="2048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048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0483">
                                            <p:txEl>
                                              <p:pRg st="3" end="3"/>
                                            </p:txEl>
                                          </p:spTgt>
                                        </p:tgtEl>
                                        <p:attrNameLst>
                                          <p:attrName>style.visibility</p:attrName>
                                        </p:attrNameLst>
                                      </p:cBhvr>
                                      <p:to>
                                        <p:strVal val="visible"/>
                                      </p:to>
                                    </p:set>
                                    <p:anim calcmode="lin" valueType="num">
                                      <p:cBhvr>
                                        <p:cTn id="23" dur="500" fill="hold"/>
                                        <p:tgtEl>
                                          <p:spTgt spid="2048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048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0483">
                                            <p:txEl>
                                              <p:pRg st="4" end="4"/>
                                            </p:txEl>
                                          </p:spTgt>
                                        </p:tgtEl>
                                        <p:attrNameLst>
                                          <p:attrName>style.visibility</p:attrName>
                                        </p:attrNameLst>
                                      </p:cBhvr>
                                      <p:to>
                                        <p:strVal val="visible"/>
                                      </p:to>
                                    </p:set>
                                    <p:anim calcmode="lin" valueType="num">
                                      <p:cBhvr>
                                        <p:cTn id="29" dur="500" fill="hold"/>
                                        <p:tgtEl>
                                          <p:spTgt spid="2048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048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20483">
                                            <p:txEl>
                                              <p:pRg st="5" end="5"/>
                                            </p:txEl>
                                          </p:spTgt>
                                        </p:tgtEl>
                                        <p:attrNameLst>
                                          <p:attrName>style.visibility</p:attrName>
                                        </p:attrNameLst>
                                      </p:cBhvr>
                                      <p:to>
                                        <p:strVal val="visible"/>
                                      </p:to>
                                    </p:set>
                                    <p:anim calcmode="lin" valueType="num">
                                      <p:cBhvr>
                                        <p:cTn id="35" dur="500" fill="hold"/>
                                        <p:tgtEl>
                                          <p:spTgt spid="2048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048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486"/>
                                        </p:tgtEl>
                                        <p:attrNameLst>
                                          <p:attrName>style.visibility</p:attrName>
                                        </p:attrNameLst>
                                      </p:cBhvr>
                                      <p:to>
                                        <p:strVal val="visible"/>
                                      </p:to>
                                    </p:set>
                                    <p:anim calcmode="lin" valueType="num">
                                      <p:cBhvr additive="base">
                                        <p:cTn id="41" dur="500" fill="hold"/>
                                        <p:tgtEl>
                                          <p:spTgt spid="20486"/>
                                        </p:tgtEl>
                                        <p:attrNameLst>
                                          <p:attrName>ppt_x</p:attrName>
                                        </p:attrNameLst>
                                      </p:cBhvr>
                                      <p:tavLst>
                                        <p:tav tm="0">
                                          <p:val>
                                            <p:strVal val="#ppt_x"/>
                                          </p:val>
                                        </p:tav>
                                        <p:tav tm="100000">
                                          <p:val>
                                            <p:strVal val="#ppt_x"/>
                                          </p:val>
                                        </p:tav>
                                      </p:tavLst>
                                    </p:anim>
                                    <p:anim calcmode="lin" valueType="num">
                                      <p:cBhvr additive="base">
                                        <p:cTn id="42"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P spid="204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Rot="1" noChangeArrowheads="1"/>
          </p:cNvSpPr>
          <p:nvPr>
            <p:ph type="title"/>
          </p:nvPr>
        </p:nvSpPr>
        <p:spPr>
          <a:xfrm>
            <a:off x="1428750" y="1085850"/>
            <a:ext cx="6343650" cy="800100"/>
          </a:xfrm>
          <a:noFill/>
        </p:spPr>
        <p:txBody>
          <a:bodyPr>
            <a:normAutofit/>
          </a:bodyPr>
          <a:lstStyle/>
          <a:p>
            <a:pPr eaLnBrk="1" hangingPunct="1">
              <a:defRPr/>
            </a:pPr>
            <a:r>
              <a:rPr lang="en-US" sz="3600" dirty="0"/>
              <a:t>Church Problems</a:t>
            </a:r>
          </a:p>
        </p:txBody>
      </p:sp>
      <p:sp>
        <p:nvSpPr>
          <p:cNvPr id="3" name="Content Placeholder 2"/>
          <p:cNvSpPr>
            <a:spLocks noGrp="1"/>
          </p:cNvSpPr>
          <p:nvPr>
            <p:ph sz="quarter" idx="1"/>
          </p:nvPr>
        </p:nvSpPr>
        <p:spPr>
          <a:xfrm>
            <a:off x="285750" y="1771650"/>
            <a:ext cx="8572500" cy="3771900"/>
          </a:xfrm>
        </p:spPr>
        <p:txBody>
          <a:bodyPr>
            <a:normAutofit/>
          </a:bodyPr>
          <a:lstStyle/>
          <a:p>
            <a:pPr marL="425054" lvl="1" indent="-251222" hangingPunct="0">
              <a:spcBef>
                <a:spcPts val="225"/>
              </a:spcBef>
            </a:pPr>
            <a:r>
              <a:rPr lang="en-US" sz="3000" b="1" dirty="0">
                <a:solidFill>
                  <a:srgbClr val="FF0000"/>
                </a:solidFill>
              </a:rPr>
              <a:t>How to establish and apply authority</a:t>
            </a:r>
            <a:r>
              <a:rPr lang="en-US" sz="3000" dirty="0">
                <a:solidFill>
                  <a:srgbClr val="FF0000"/>
                </a:solidFill>
              </a:rPr>
              <a:t>. Acts 15:6-19</a:t>
            </a:r>
          </a:p>
          <a:p>
            <a:pPr marL="725091" lvl="2" indent="-251222" hangingPunct="0">
              <a:spcBef>
                <a:spcPts val="225"/>
              </a:spcBef>
            </a:pPr>
            <a:r>
              <a:rPr lang="en-US" sz="2400" dirty="0">
                <a:solidFill>
                  <a:schemeClr val="tx1">
                    <a:lumMod val="65000"/>
                    <a:lumOff val="35000"/>
                  </a:schemeClr>
                </a:solidFill>
              </a:rPr>
              <a:t>Apostolic approved example. 15:7-11</a:t>
            </a:r>
          </a:p>
          <a:p>
            <a:pPr marL="725091" lvl="2" indent="-251222" hangingPunct="0">
              <a:spcBef>
                <a:spcPts val="225"/>
              </a:spcBef>
            </a:pPr>
            <a:r>
              <a:rPr lang="en-US" sz="2400" dirty="0">
                <a:solidFill>
                  <a:schemeClr val="tx1">
                    <a:lumMod val="65000"/>
                    <a:lumOff val="35000"/>
                  </a:schemeClr>
                </a:solidFill>
              </a:rPr>
              <a:t>Necessary inference. 15:12</a:t>
            </a:r>
          </a:p>
          <a:p>
            <a:pPr marL="725091" lvl="2" indent="-251222" hangingPunct="0">
              <a:spcBef>
                <a:spcPts val="225"/>
              </a:spcBef>
            </a:pPr>
            <a:r>
              <a:rPr lang="en-US" sz="2400" dirty="0">
                <a:solidFill>
                  <a:schemeClr val="tx1">
                    <a:lumMod val="65000"/>
                    <a:lumOff val="35000"/>
                  </a:schemeClr>
                </a:solidFill>
              </a:rPr>
              <a:t>Direct statement. 15:13-19</a:t>
            </a:r>
          </a:p>
          <a:p>
            <a:pPr marL="725091" lvl="2" indent="-251222" hangingPunct="0">
              <a:spcBef>
                <a:spcPts val="225"/>
              </a:spcBef>
            </a:pPr>
            <a:r>
              <a:rPr lang="en-US" sz="2400" dirty="0">
                <a:solidFill>
                  <a:schemeClr val="tx1">
                    <a:lumMod val="65000"/>
                    <a:lumOff val="35000"/>
                  </a:schemeClr>
                </a:solidFill>
              </a:rPr>
              <a:t>Respect for God’s silence. 15:24</a:t>
            </a:r>
          </a:p>
          <a:p>
            <a:pPr marL="725091" lvl="2" indent="-251222">
              <a:spcBef>
                <a:spcPts val="225"/>
              </a:spcBef>
            </a:pPr>
            <a:r>
              <a:rPr lang="en-US" sz="2400" dirty="0">
                <a:solidFill>
                  <a:schemeClr val="tx1">
                    <a:lumMod val="65000"/>
                    <a:lumOff val="35000"/>
                  </a:schemeClr>
                </a:solidFill>
              </a:rPr>
              <a:t>Our pattern to follow. Col. 3:17</a:t>
            </a:r>
          </a:p>
          <a:p>
            <a:pPr marL="425054" lvl="1" indent="-251222">
              <a:spcBef>
                <a:spcPts val="225"/>
              </a:spcBef>
            </a:pPr>
            <a:r>
              <a:rPr lang="en-US" sz="2700" dirty="0">
                <a:solidFill>
                  <a:schemeClr val="tx1">
                    <a:lumMod val="65000"/>
                    <a:lumOff val="35000"/>
                  </a:schemeClr>
                </a:solidFill>
              </a:rPr>
              <a:t>Unity thrives when brethren accept and stand in the truth of God. Acts 15:25; Eph. 4:1-6 (Amos 3:3)</a:t>
            </a:r>
          </a:p>
          <a:p>
            <a:pPr marL="725091" lvl="2" indent="-251222" hangingPunct="0">
              <a:spcBef>
                <a:spcPts val="225"/>
              </a:spcBef>
            </a:pPr>
            <a:endParaRPr lang="en-US" sz="2100" dirty="0">
              <a:latin typeface="Georgia"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Rot="1" noChangeArrowheads="1"/>
          </p:cNvSpPr>
          <p:nvPr>
            <p:ph type="title"/>
          </p:nvPr>
        </p:nvSpPr>
        <p:spPr>
          <a:noFill/>
        </p:spPr>
        <p:txBody>
          <a:bodyPr>
            <a:normAutofit/>
          </a:bodyPr>
          <a:lstStyle/>
          <a:p>
            <a:pPr eaLnBrk="1" hangingPunct="1">
              <a:defRPr/>
            </a:pPr>
            <a:r>
              <a:rPr lang="en-US" sz="3600" dirty="0"/>
              <a:t>Personal Problems</a:t>
            </a:r>
          </a:p>
        </p:txBody>
      </p:sp>
      <p:sp>
        <p:nvSpPr>
          <p:cNvPr id="3" name="Content Placeholder 2"/>
          <p:cNvSpPr>
            <a:spLocks noGrp="1"/>
          </p:cNvSpPr>
          <p:nvPr>
            <p:ph sz="quarter" idx="1"/>
          </p:nvPr>
        </p:nvSpPr>
        <p:spPr>
          <a:xfrm>
            <a:off x="457200" y="1828800"/>
            <a:ext cx="8343900" cy="4000500"/>
          </a:xfrm>
        </p:spPr>
        <p:txBody>
          <a:bodyPr>
            <a:normAutofit/>
          </a:bodyPr>
          <a:lstStyle/>
          <a:p>
            <a:pPr marL="173831" indent="-173831">
              <a:spcBef>
                <a:spcPts val="225"/>
              </a:spcBef>
            </a:pPr>
            <a:r>
              <a:rPr lang="en-US" sz="3000" b="1" dirty="0">
                <a:solidFill>
                  <a:srgbClr val="FF0000"/>
                </a:solidFill>
              </a:rPr>
              <a:t>Involving sin.  Mt. 5:23; Mt. 18:15 </a:t>
            </a:r>
          </a:p>
          <a:p>
            <a:pPr marL="173831" indent="-173831">
              <a:spcBef>
                <a:spcPts val="225"/>
              </a:spcBef>
            </a:pPr>
            <a:r>
              <a:rPr lang="en-US" sz="3000" b="1" dirty="0">
                <a:solidFill>
                  <a:srgbClr val="FF0000"/>
                </a:solidFill>
              </a:rPr>
              <a:t>Involving personal disagreements. </a:t>
            </a:r>
          </a:p>
          <a:p>
            <a:pPr marL="473869" lvl="1" indent="-173831">
              <a:spcBef>
                <a:spcPts val="225"/>
              </a:spcBef>
            </a:pPr>
            <a:r>
              <a:rPr lang="en-US" sz="2400" dirty="0">
                <a:solidFill>
                  <a:schemeClr val="tx1">
                    <a:lumMod val="65000"/>
                    <a:lumOff val="35000"/>
                  </a:schemeClr>
                </a:solidFill>
                <a:latin typeface="Georgia" pitchFamily="18" charset="0"/>
              </a:rPr>
              <a:t>Paul and Barnabas agreed on work that needed to be done. Acts 15:36</a:t>
            </a:r>
          </a:p>
          <a:p>
            <a:pPr marL="473869" lvl="1" indent="-173831">
              <a:spcBef>
                <a:spcPts val="225"/>
              </a:spcBef>
            </a:pPr>
            <a:r>
              <a:rPr lang="en-US" sz="2400" dirty="0">
                <a:solidFill>
                  <a:schemeClr val="tx1">
                    <a:lumMod val="65000"/>
                    <a:lumOff val="35000"/>
                  </a:schemeClr>
                </a:solidFill>
                <a:latin typeface="Georgia" pitchFamily="18" charset="0"/>
              </a:rPr>
              <a:t>Sharp disagreement over taking John Mark. Acts 15:37-40</a:t>
            </a:r>
          </a:p>
          <a:p>
            <a:pPr marL="773906" lvl="2" indent="-173831">
              <a:spcBef>
                <a:spcPts val="225"/>
              </a:spcBef>
            </a:pPr>
            <a:r>
              <a:rPr lang="en-US" sz="2100" dirty="0">
                <a:solidFill>
                  <a:schemeClr val="tx1">
                    <a:lumMod val="65000"/>
                    <a:lumOff val="35000"/>
                  </a:schemeClr>
                </a:solidFill>
                <a:latin typeface="Georgia" pitchFamily="18" charset="0"/>
              </a:rPr>
              <a:t>Back story: Acts 13:13 (perhaps, Gal. 2:11-13)</a:t>
            </a:r>
          </a:p>
          <a:p>
            <a:pPr marL="773906" lvl="2" indent="-173831">
              <a:spcBef>
                <a:spcPts val="225"/>
              </a:spcBef>
            </a:pPr>
            <a:r>
              <a:rPr lang="en-US" sz="2100" dirty="0">
                <a:solidFill>
                  <a:schemeClr val="tx1">
                    <a:lumMod val="65000"/>
                    <a:lumOff val="35000"/>
                  </a:schemeClr>
                </a:solidFill>
                <a:latin typeface="Georgia" pitchFamily="18" charset="0"/>
              </a:rPr>
              <a:t>Barnabas: Determined to take John Mark</a:t>
            </a:r>
          </a:p>
          <a:p>
            <a:pPr marL="773906" lvl="2" indent="-173831">
              <a:spcBef>
                <a:spcPts val="225"/>
              </a:spcBef>
            </a:pPr>
            <a:r>
              <a:rPr lang="en-US" sz="2100" dirty="0">
                <a:solidFill>
                  <a:schemeClr val="tx1">
                    <a:lumMod val="65000"/>
                    <a:lumOff val="35000"/>
                  </a:schemeClr>
                </a:solidFill>
                <a:latin typeface="Georgia" pitchFamily="18" charset="0"/>
              </a:rPr>
              <a:t>Paul: Determined not to take: Not fit (equipped)</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p:cTn id="2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Rot="1" noChangeArrowheads="1"/>
          </p:cNvSpPr>
          <p:nvPr>
            <p:ph type="title"/>
          </p:nvPr>
        </p:nvSpPr>
        <p:spPr>
          <a:noFill/>
        </p:spPr>
        <p:txBody>
          <a:bodyPr>
            <a:normAutofit/>
          </a:bodyPr>
          <a:lstStyle/>
          <a:p>
            <a:pPr eaLnBrk="1" hangingPunct="1">
              <a:defRPr/>
            </a:pPr>
            <a:r>
              <a:rPr lang="en-US" sz="3600" dirty="0"/>
              <a:t>Personal Problems</a:t>
            </a:r>
          </a:p>
        </p:txBody>
      </p:sp>
      <p:sp>
        <p:nvSpPr>
          <p:cNvPr id="3" name="Content Placeholder 2"/>
          <p:cNvSpPr>
            <a:spLocks noGrp="1"/>
          </p:cNvSpPr>
          <p:nvPr>
            <p:ph sz="quarter" idx="1"/>
          </p:nvPr>
        </p:nvSpPr>
        <p:spPr>
          <a:xfrm>
            <a:off x="400050" y="1920478"/>
            <a:ext cx="8401050" cy="4080272"/>
          </a:xfrm>
        </p:spPr>
        <p:txBody>
          <a:bodyPr>
            <a:normAutofit/>
          </a:bodyPr>
          <a:lstStyle/>
          <a:p>
            <a:pPr marL="173831" indent="-173831">
              <a:spcBef>
                <a:spcPts val="225"/>
              </a:spcBef>
            </a:pPr>
            <a:r>
              <a:rPr lang="en-US" sz="3000" b="1" dirty="0">
                <a:solidFill>
                  <a:srgbClr val="FF0000"/>
                </a:solidFill>
                <a:latin typeface="Georgia" pitchFamily="18" charset="0"/>
              </a:rPr>
              <a:t>Involving personal disagreements. </a:t>
            </a:r>
          </a:p>
          <a:p>
            <a:pPr marL="173831" indent="-173831">
              <a:spcBef>
                <a:spcPts val="225"/>
              </a:spcBef>
              <a:buNone/>
            </a:pPr>
            <a:endParaRPr lang="en-US" sz="2700" b="1" dirty="0">
              <a:solidFill>
                <a:schemeClr val="tx1">
                  <a:lumMod val="65000"/>
                  <a:lumOff val="35000"/>
                </a:schemeClr>
              </a:solidFill>
              <a:latin typeface="Georgia" pitchFamily="18" charset="0"/>
            </a:endParaRPr>
          </a:p>
          <a:p>
            <a:pPr marL="173831" indent="-173831">
              <a:spcBef>
                <a:spcPts val="225"/>
              </a:spcBef>
            </a:pPr>
            <a:r>
              <a:rPr lang="en-US" sz="2700" u="sng" dirty="0">
                <a:solidFill>
                  <a:schemeClr val="tx1">
                    <a:lumMod val="65000"/>
                    <a:lumOff val="35000"/>
                  </a:schemeClr>
                </a:solidFill>
                <a:latin typeface="Georgia" pitchFamily="18" charset="0"/>
              </a:rPr>
              <a:t>Result</a:t>
            </a:r>
            <a:r>
              <a:rPr lang="en-US" sz="2700" dirty="0">
                <a:solidFill>
                  <a:schemeClr val="tx1">
                    <a:lumMod val="65000"/>
                    <a:lumOff val="35000"/>
                  </a:schemeClr>
                </a:solidFill>
                <a:latin typeface="Georgia" pitchFamily="18" charset="0"/>
              </a:rPr>
              <a:t>: Led to separate areas of work. </a:t>
            </a:r>
            <a:br>
              <a:rPr lang="en-US" sz="2700" dirty="0">
                <a:solidFill>
                  <a:schemeClr val="tx1">
                    <a:lumMod val="65000"/>
                    <a:lumOff val="35000"/>
                  </a:schemeClr>
                </a:solidFill>
                <a:latin typeface="Georgia" pitchFamily="18" charset="0"/>
              </a:rPr>
            </a:br>
            <a:r>
              <a:rPr lang="en-US" sz="2700" dirty="0">
                <a:solidFill>
                  <a:schemeClr val="tx1">
                    <a:lumMod val="65000"/>
                    <a:lumOff val="35000"/>
                  </a:schemeClr>
                </a:solidFill>
                <a:latin typeface="Georgia" pitchFamily="18" charset="0"/>
              </a:rPr>
              <a:t>Acts 15:39-40</a:t>
            </a:r>
          </a:p>
          <a:p>
            <a:pPr marL="473869" lvl="1" indent="-173831">
              <a:spcBef>
                <a:spcPts val="225"/>
              </a:spcBef>
            </a:pPr>
            <a:r>
              <a:rPr lang="en-US" sz="2400" dirty="0">
                <a:solidFill>
                  <a:schemeClr val="tx1">
                    <a:lumMod val="65000"/>
                    <a:lumOff val="35000"/>
                  </a:schemeClr>
                </a:solidFill>
                <a:latin typeface="Georgia" pitchFamily="18" charset="0"/>
              </a:rPr>
              <a:t>Not a lasting, irreparable separation. Col. 4:10; 2 Tim. 4:11</a:t>
            </a:r>
          </a:p>
          <a:p>
            <a:pPr marL="173831" indent="-173831">
              <a:spcBef>
                <a:spcPts val="225"/>
              </a:spcBef>
            </a:pPr>
            <a:r>
              <a:rPr lang="en-US" sz="2700" u="sng" dirty="0">
                <a:solidFill>
                  <a:schemeClr val="tx1">
                    <a:lumMod val="65000"/>
                    <a:lumOff val="35000"/>
                  </a:schemeClr>
                </a:solidFill>
                <a:latin typeface="Georgia" pitchFamily="18" charset="0"/>
              </a:rPr>
              <a:t>Lesson</a:t>
            </a:r>
            <a:r>
              <a:rPr lang="en-US" sz="2700" dirty="0">
                <a:solidFill>
                  <a:schemeClr val="tx1">
                    <a:lumMod val="65000"/>
                    <a:lumOff val="35000"/>
                  </a:schemeClr>
                </a:solidFill>
                <a:latin typeface="Georgia" pitchFamily="18" charset="0"/>
              </a:rPr>
              <a:t>: </a:t>
            </a:r>
            <a:r>
              <a:rPr lang="en-US" sz="2700" i="1" dirty="0">
                <a:solidFill>
                  <a:schemeClr val="tx1">
                    <a:lumMod val="65000"/>
                    <a:lumOff val="35000"/>
                  </a:schemeClr>
                </a:solidFill>
                <a:latin typeface="Georgia" pitchFamily="18" charset="0"/>
              </a:rPr>
              <a:t>Do not let personal judgments hinder gospel work!</a:t>
            </a:r>
            <a:r>
              <a:rPr lang="en-US" sz="2700" dirty="0">
                <a:solidFill>
                  <a:schemeClr val="tx1">
                    <a:lumMod val="65000"/>
                    <a:lumOff val="35000"/>
                  </a:schemeClr>
                </a:solidFill>
                <a:latin typeface="Georgia" pitchFamily="18" charset="0"/>
              </a:rPr>
              <a:t> Acts 15:39-40</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noFill/>
        </p:spPr>
        <p:txBody>
          <a:bodyPr>
            <a:normAutofit/>
          </a:bodyPr>
          <a:lstStyle/>
          <a:p>
            <a:pPr eaLnBrk="1" hangingPunct="1">
              <a:defRPr/>
            </a:pPr>
            <a:r>
              <a:rPr lang="en-US" sz="3600" dirty="0"/>
              <a:t>Blessings Of Family Life</a:t>
            </a:r>
          </a:p>
        </p:txBody>
      </p:sp>
      <p:sp>
        <p:nvSpPr>
          <p:cNvPr id="21507" name="Rectangle 3"/>
          <p:cNvSpPr>
            <a:spLocks noGrp="1" noChangeArrowheads="1"/>
          </p:cNvSpPr>
          <p:nvPr>
            <p:ph sz="quarter" idx="1"/>
          </p:nvPr>
        </p:nvSpPr>
        <p:spPr>
          <a:xfrm>
            <a:off x="400050" y="2057400"/>
            <a:ext cx="8458200" cy="3943350"/>
          </a:xfrm>
        </p:spPr>
        <p:txBody>
          <a:bodyPr/>
          <a:lstStyle/>
          <a:p>
            <a:pPr eaLnBrk="1" hangingPunct="1">
              <a:defRPr/>
            </a:pPr>
            <a:r>
              <a:rPr lang="en-US" sz="4050" dirty="0">
                <a:solidFill>
                  <a:schemeClr val="tx1">
                    <a:lumMod val="65000"/>
                    <a:lumOff val="35000"/>
                  </a:schemeClr>
                </a:solidFill>
              </a:rPr>
              <a:t>Heirs  </a:t>
            </a:r>
          </a:p>
          <a:p>
            <a:pPr eaLnBrk="1" hangingPunct="1">
              <a:buFont typeface="Wingdings" pitchFamily="2" charset="2"/>
              <a:buNone/>
              <a:defRPr/>
            </a:pPr>
            <a:r>
              <a:rPr lang="en-US" sz="2400" b="1" dirty="0">
                <a:solidFill>
                  <a:schemeClr val="tx1">
                    <a:lumMod val="65000"/>
                    <a:lumOff val="35000"/>
                  </a:schemeClr>
                </a:solidFill>
              </a:rPr>
              <a:t>Rom 8:14-17</a:t>
            </a:r>
            <a:r>
              <a:rPr lang="en-US" sz="2400" dirty="0">
                <a:solidFill>
                  <a:schemeClr val="tx1">
                    <a:lumMod val="65000"/>
                    <a:lumOff val="35000"/>
                  </a:schemeClr>
                </a:solidFill>
              </a:rPr>
              <a:t> </a:t>
            </a:r>
            <a:r>
              <a:rPr lang="en-US" sz="2400" b="1" i="1" dirty="0">
                <a:solidFill>
                  <a:schemeClr val="tx1">
                    <a:lumMod val="65000"/>
                    <a:lumOff val="35000"/>
                  </a:schemeClr>
                </a:solidFill>
              </a:rPr>
              <a:t>“For as many as are led by the Spirit of God, these are sons of God. For ye received not the spirit of bondage again unto fear; but ye received the spirit of adoption, whereby we cry, Abba, Father. The Spirit himself </a:t>
            </a:r>
            <a:r>
              <a:rPr lang="en-US" sz="2400" b="1" i="1" dirty="0" err="1">
                <a:solidFill>
                  <a:schemeClr val="tx1">
                    <a:lumMod val="65000"/>
                    <a:lumOff val="35000"/>
                  </a:schemeClr>
                </a:solidFill>
              </a:rPr>
              <a:t>beareth</a:t>
            </a:r>
            <a:r>
              <a:rPr lang="en-US" sz="2400" b="1" i="1" dirty="0">
                <a:solidFill>
                  <a:schemeClr val="tx1">
                    <a:lumMod val="65000"/>
                    <a:lumOff val="35000"/>
                  </a:schemeClr>
                </a:solidFill>
              </a:rPr>
              <a:t> witness with our spirit, that we are children of God: and if children, then heirs ; heirs of God, and joint-heirs with Christ; if so be that we suffer with (him), that we may be also glorified with (him).”</a:t>
            </a:r>
            <a:endParaRPr lang="en-US" sz="4050" b="1" i="1" dirty="0">
              <a:solidFill>
                <a:schemeClr val="tx1">
                  <a:lumMod val="65000"/>
                  <a:lumOff val="35000"/>
                </a:schemeClr>
              </a:solidFill>
            </a:endParaRPr>
          </a:p>
        </p:txBody>
      </p:sp>
      <p:sp>
        <p:nvSpPr>
          <p:cNvPr id="11" name="Slide Number Placeholder 10"/>
          <p:cNvSpPr>
            <a:spLocks noGrp="1"/>
          </p:cNvSpPr>
          <p:nvPr>
            <p:ph type="sldNum" sz="quarter" idx="12"/>
          </p:nvPr>
        </p:nvSpPr>
        <p:spPr/>
        <p:txBody>
          <a:bodyPr/>
          <a:lstStyle/>
          <a:p>
            <a:pPr>
              <a:defRPr/>
            </a:pPr>
            <a:fld id="{D4AD786C-036A-4D52-87F0-A86979C3CB0C}" type="slidenum">
              <a:rPr lang="en-US" smtClean="0"/>
              <a:pPr>
                <a:defRPr/>
              </a:pPr>
              <a:t>17</a:t>
            </a:fld>
            <a:endParaRPr lang="en-US"/>
          </a:p>
        </p:txBody>
      </p:sp>
      <p:sp>
        <p:nvSpPr>
          <p:cNvPr id="21508" name="Line 4"/>
          <p:cNvSpPr>
            <a:spLocks noChangeShapeType="1"/>
          </p:cNvSpPr>
          <p:nvPr/>
        </p:nvSpPr>
        <p:spPr bwMode="auto">
          <a:xfrm>
            <a:off x="685800" y="3486150"/>
            <a:ext cx="1314450" cy="0"/>
          </a:xfrm>
          <a:prstGeom prst="line">
            <a:avLst/>
          </a:prstGeom>
          <a:noFill/>
          <a:ln w="57150">
            <a:solidFill>
              <a:schemeClr val="tx1"/>
            </a:solidFill>
            <a:round/>
            <a:headEnd/>
            <a:tailEnd/>
          </a:ln>
        </p:spPr>
        <p:txBody>
          <a:bodyPr/>
          <a:lstStyle/>
          <a:p>
            <a:endParaRPr lang="en-US"/>
          </a:p>
        </p:txBody>
      </p:sp>
      <p:sp>
        <p:nvSpPr>
          <p:cNvPr id="21509" name="Line 5"/>
          <p:cNvSpPr>
            <a:spLocks noChangeShapeType="1"/>
          </p:cNvSpPr>
          <p:nvPr/>
        </p:nvSpPr>
        <p:spPr bwMode="auto">
          <a:xfrm>
            <a:off x="603250" y="4914900"/>
            <a:ext cx="685800" cy="0"/>
          </a:xfrm>
          <a:prstGeom prst="line">
            <a:avLst/>
          </a:prstGeom>
          <a:noFill/>
          <a:ln w="57150">
            <a:solidFill>
              <a:schemeClr val="tx1"/>
            </a:solidFill>
            <a:round/>
            <a:headEnd/>
            <a:tailEnd/>
          </a:ln>
        </p:spPr>
        <p:txBody>
          <a:bodyPr/>
          <a:lstStyle/>
          <a:p>
            <a:endParaRPr lang="en-US"/>
          </a:p>
        </p:txBody>
      </p:sp>
      <p:sp>
        <p:nvSpPr>
          <p:cNvPr id="21510" name="Line 6"/>
          <p:cNvSpPr>
            <a:spLocks noChangeShapeType="1"/>
          </p:cNvSpPr>
          <p:nvPr/>
        </p:nvSpPr>
        <p:spPr bwMode="auto">
          <a:xfrm flipV="1">
            <a:off x="3114675" y="4571999"/>
            <a:ext cx="5343525" cy="22860"/>
          </a:xfrm>
          <a:prstGeom prst="line">
            <a:avLst/>
          </a:prstGeom>
          <a:noFill/>
          <a:ln w="57150">
            <a:solidFill>
              <a:schemeClr val="tx1"/>
            </a:solidFill>
            <a:round/>
            <a:headEnd/>
            <a:tailEnd/>
          </a:ln>
        </p:spPr>
        <p:txBody>
          <a:bodyPr/>
          <a:lstStyle/>
          <a:p>
            <a:endParaRPr lang="en-US"/>
          </a:p>
        </p:txBody>
      </p:sp>
      <p:sp>
        <p:nvSpPr>
          <p:cNvPr id="21511" name="Line 7"/>
          <p:cNvSpPr>
            <a:spLocks noChangeShapeType="1"/>
          </p:cNvSpPr>
          <p:nvPr/>
        </p:nvSpPr>
        <p:spPr bwMode="auto">
          <a:xfrm>
            <a:off x="742950" y="4572000"/>
            <a:ext cx="1714500" cy="1"/>
          </a:xfrm>
          <a:prstGeom prst="line">
            <a:avLst/>
          </a:prstGeom>
          <a:noFill/>
          <a:ln w="57150">
            <a:solidFill>
              <a:schemeClr val="tx1"/>
            </a:solidFill>
            <a:round/>
            <a:headEnd/>
            <a:tailEnd/>
          </a:ln>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lef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wipe(left)">
                                      <p:cBhvr>
                                        <p:cTn id="12" dur="500"/>
                                        <p:tgtEl>
                                          <p:spTgt spid="215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1509"/>
                                        </p:tgtEl>
                                        <p:attrNameLst>
                                          <p:attrName>style.visibility</p:attrName>
                                        </p:attrNameLst>
                                      </p:cBhvr>
                                      <p:to>
                                        <p:strVal val="visible"/>
                                      </p:to>
                                    </p:set>
                                    <p:animEffect transition="in" filter="wipe(left)">
                                      <p:cBhvr>
                                        <p:cTn id="21"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09" grpId="0" animBg="1"/>
      <p:bldP spid="21510" grpId="0" animBg="1"/>
      <p:bldP spid="215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sz="quarter" idx="1"/>
          </p:nvPr>
        </p:nvSpPr>
        <p:spPr>
          <a:xfrm>
            <a:off x="400050" y="857250"/>
            <a:ext cx="8286750" cy="5143500"/>
          </a:xfrm>
        </p:spPr>
        <p:txBody>
          <a:bodyPr>
            <a:normAutofit/>
          </a:bodyPr>
          <a:lstStyle/>
          <a:p>
            <a:pPr eaLnBrk="1" hangingPunct="1">
              <a:defRPr/>
            </a:pPr>
            <a:r>
              <a:rPr lang="en-US" sz="3000" b="1" dirty="0">
                <a:solidFill>
                  <a:srgbClr val="FF0000"/>
                </a:solidFill>
              </a:rPr>
              <a:t>If you are not in the family of God, you cannot enjoy the blessings of family life!</a:t>
            </a:r>
          </a:p>
          <a:p>
            <a:pPr eaLnBrk="1" hangingPunct="1">
              <a:buFont typeface="Wingdings" pitchFamily="2" charset="2"/>
              <a:buNone/>
              <a:defRPr/>
            </a:pPr>
            <a:endParaRPr lang="en-US" sz="3000" b="1" i="1" dirty="0">
              <a:solidFill>
                <a:schemeClr val="tx1">
                  <a:lumMod val="65000"/>
                  <a:lumOff val="35000"/>
                </a:schemeClr>
              </a:solidFill>
            </a:endParaRPr>
          </a:p>
          <a:p>
            <a:pPr eaLnBrk="1" hangingPunct="1">
              <a:buFont typeface="Wingdings" pitchFamily="2" charset="2"/>
              <a:buNone/>
              <a:defRPr/>
            </a:pPr>
            <a:r>
              <a:rPr lang="en-US" sz="3000" b="1" i="1" dirty="0">
                <a:solidFill>
                  <a:schemeClr val="tx1">
                    <a:lumMod val="65000"/>
                    <a:lumOff val="35000"/>
                  </a:schemeClr>
                </a:solidFill>
              </a:rPr>
              <a:t>Gal 3:26-29</a:t>
            </a:r>
            <a:r>
              <a:rPr lang="en-US" sz="3000" i="1" dirty="0">
                <a:solidFill>
                  <a:schemeClr val="tx1">
                    <a:lumMod val="65000"/>
                    <a:lumOff val="35000"/>
                  </a:schemeClr>
                </a:solidFill>
              </a:rPr>
              <a:t> </a:t>
            </a:r>
            <a:r>
              <a:rPr lang="en-US" sz="3000" b="1" i="1" dirty="0">
                <a:solidFill>
                  <a:schemeClr val="tx1">
                    <a:lumMod val="65000"/>
                    <a:lumOff val="35000"/>
                  </a:schemeClr>
                </a:solidFill>
              </a:rPr>
              <a:t>“For ye are all sons of God, through faith, in Christ Jesus. For as many of you as were baptized into Christ did put on Christ. There can be neither Jew nor Greek, there can be neither bond nor free, there can be no male and female; for ye all are one (man) in Christ Jesus. And if ye are Christ's, then are ye Abraham's seed, heirs according to promise.”</a:t>
            </a:r>
            <a:endParaRPr lang="en-US" sz="3300" b="1" i="1" dirty="0">
              <a:solidFill>
                <a:schemeClr val="tx1">
                  <a:lumMod val="65000"/>
                  <a:lumOff val="35000"/>
                </a:schemeClr>
              </a:solidFill>
            </a:endParaRPr>
          </a:p>
          <a:p>
            <a:pPr eaLnBrk="1" hangingPunct="1">
              <a:defRPr/>
            </a:pPr>
            <a:endParaRPr lang="en-US" sz="2700" dirty="0"/>
          </a:p>
        </p:txBody>
      </p:sp>
      <p:sp>
        <p:nvSpPr>
          <p:cNvPr id="9" name="Slide Number Placeholder 8"/>
          <p:cNvSpPr>
            <a:spLocks noGrp="1"/>
          </p:cNvSpPr>
          <p:nvPr>
            <p:ph type="sldNum" sz="quarter" idx="12"/>
          </p:nvPr>
        </p:nvSpPr>
        <p:spPr/>
        <p:txBody>
          <a:bodyPr/>
          <a:lstStyle/>
          <a:p>
            <a:pPr>
              <a:defRPr/>
            </a:pPr>
            <a:fld id="{D4AD786C-036A-4D52-87F0-A86979C3CB0C}" type="slidenum">
              <a:rPr lang="en-US" smtClean="0"/>
              <a:pPr>
                <a:defRPr/>
              </a:pPr>
              <a:t>18</a:t>
            </a:fld>
            <a:endParaRPr lang="en-US"/>
          </a:p>
        </p:txBody>
      </p:sp>
      <p:sp>
        <p:nvSpPr>
          <p:cNvPr id="22532" name="Line 4"/>
          <p:cNvSpPr>
            <a:spLocks noChangeShapeType="1"/>
          </p:cNvSpPr>
          <p:nvPr/>
        </p:nvSpPr>
        <p:spPr bwMode="auto">
          <a:xfrm flipV="1">
            <a:off x="4400550" y="2743200"/>
            <a:ext cx="1828800" cy="1"/>
          </a:xfrm>
          <a:prstGeom prst="line">
            <a:avLst/>
          </a:prstGeom>
          <a:noFill/>
          <a:ln w="57150">
            <a:solidFill>
              <a:schemeClr val="tx1"/>
            </a:solidFill>
            <a:round/>
            <a:headEnd/>
            <a:tailEnd/>
          </a:ln>
        </p:spPr>
        <p:txBody>
          <a:bodyPr/>
          <a:lstStyle/>
          <a:p>
            <a:endParaRPr lang="en-US"/>
          </a:p>
        </p:txBody>
      </p:sp>
      <p:sp>
        <p:nvSpPr>
          <p:cNvPr id="22533" name="Line 5"/>
          <p:cNvSpPr>
            <a:spLocks noChangeShapeType="1"/>
          </p:cNvSpPr>
          <p:nvPr/>
        </p:nvSpPr>
        <p:spPr bwMode="auto">
          <a:xfrm>
            <a:off x="2914650" y="3200400"/>
            <a:ext cx="5372100" cy="0"/>
          </a:xfrm>
          <a:prstGeom prst="line">
            <a:avLst/>
          </a:prstGeom>
          <a:noFill/>
          <a:ln w="57150">
            <a:solidFill>
              <a:schemeClr val="tx1"/>
            </a:solidFill>
            <a:round/>
            <a:headEnd/>
            <a:tailEnd/>
          </a:ln>
        </p:spPr>
        <p:txBody>
          <a:bodyPr/>
          <a:lstStyle/>
          <a:p>
            <a:endParaRPr lang="en-US"/>
          </a:p>
        </p:txBody>
      </p:sp>
      <p:sp>
        <p:nvSpPr>
          <p:cNvPr id="15366" name="Line 7"/>
          <p:cNvSpPr>
            <a:spLocks noChangeShapeType="1"/>
          </p:cNvSpPr>
          <p:nvPr/>
        </p:nvSpPr>
        <p:spPr bwMode="auto">
          <a:xfrm>
            <a:off x="1257300" y="2057400"/>
            <a:ext cx="6572250" cy="0"/>
          </a:xfrm>
          <a:prstGeom prst="line">
            <a:avLst/>
          </a:prstGeom>
          <a:noFill/>
          <a:ln w="9525">
            <a:solidFill>
              <a:schemeClr val="tx1"/>
            </a:solidFill>
            <a:round/>
            <a:headEnd/>
            <a:tailEnd/>
          </a:ln>
        </p:spPr>
        <p:txBody>
          <a:bodyPr/>
          <a:lstStyle/>
          <a:p>
            <a:endParaRPr lang="en-US"/>
          </a:p>
        </p:txBody>
      </p:sp>
      <p:sp>
        <p:nvSpPr>
          <p:cNvPr id="22536" name="Line 8"/>
          <p:cNvSpPr>
            <a:spLocks noChangeShapeType="1"/>
          </p:cNvSpPr>
          <p:nvPr/>
        </p:nvSpPr>
        <p:spPr bwMode="auto">
          <a:xfrm flipV="1">
            <a:off x="7286625" y="5029200"/>
            <a:ext cx="1085850" cy="1"/>
          </a:xfrm>
          <a:prstGeom prst="line">
            <a:avLst/>
          </a:prstGeom>
          <a:noFill/>
          <a:ln w="57150">
            <a:solidFill>
              <a:schemeClr val="tx1"/>
            </a:solidFill>
            <a:round/>
            <a:headEnd/>
            <a:tailEnd/>
          </a:ln>
        </p:spPr>
        <p:txBody>
          <a:bodyPr/>
          <a:lstStyle/>
          <a:p>
            <a:endParaRPr lang="en-US"/>
          </a:p>
        </p:txBody>
      </p:sp>
      <p:sp>
        <p:nvSpPr>
          <p:cNvPr id="22537" name="Line 9"/>
          <p:cNvSpPr>
            <a:spLocks noChangeShapeType="1"/>
          </p:cNvSpPr>
          <p:nvPr/>
        </p:nvSpPr>
        <p:spPr bwMode="auto">
          <a:xfrm>
            <a:off x="603249" y="5514975"/>
            <a:ext cx="6826251" cy="0"/>
          </a:xfrm>
          <a:prstGeom prst="line">
            <a:avLst/>
          </a:prstGeom>
          <a:noFill/>
          <a:ln w="57150">
            <a:solidFill>
              <a:schemeClr val="tx1"/>
            </a:solidFill>
            <a:round/>
            <a:headEnd/>
            <a:tailEnd/>
          </a:ln>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 calcmode="lin" valueType="num">
                                      <p:cBhvr>
                                        <p:cTn id="7" dur="5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2531">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22531">
                                            <p:txEl>
                                              <p:pRg st="2" end="2"/>
                                            </p:txEl>
                                          </p:spTgt>
                                        </p:tgtEl>
                                        <p:attrNameLst>
                                          <p:attrName>ppt_x</p:attrName>
                                        </p:attrNameLst>
                                      </p:cBhvr>
                                      <p:tavLst>
                                        <p:tav tm="0">
                                          <p:val>
                                            <p:fltVal val="0.5"/>
                                          </p:val>
                                        </p:tav>
                                        <p:tav tm="100000">
                                          <p:val>
                                            <p:strVal val="#ppt_x"/>
                                          </p:val>
                                        </p:tav>
                                      </p:tavLst>
                                    </p:anim>
                                    <p:anim calcmode="lin" valueType="num">
                                      <p:cBhvr>
                                        <p:cTn id="10" dur="500" fill="hold"/>
                                        <p:tgtEl>
                                          <p:spTgt spid="22531">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532"/>
                                        </p:tgtEl>
                                        <p:attrNameLst>
                                          <p:attrName>style.visibility</p:attrName>
                                        </p:attrNameLst>
                                      </p:cBhvr>
                                      <p:to>
                                        <p:strVal val="visible"/>
                                      </p:to>
                                    </p:set>
                                    <p:animEffect transition="in" filter="wipe(left)">
                                      <p:cBhvr>
                                        <p:cTn id="15" dur="500"/>
                                        <p:tgtEl>
                                          <p:spTgt spid="2253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2533"/>
                                        </p:tgtEl>
                                        <p:attrNameLst>
                                          <p:attrName>style.visibility</p:attrName>
                                        </p:attrNameLst>
                                      </p:cBhvr>
                                      <p:to>
                                        <p:strVal val="visible"/>
                                      </p:to>
                                    </p:set>
                                    <p:animEffect transition="in" filter="wipe(left)">
                                      <p:cBhvr>
                                        <p:cTn id="19" dur="500"/>
                                        <p:tgtEl>
                                          <p:spTgt spid="225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536"/>
                                        </p:tgtEl>
                                        <p:attrNameLst>
                                          <p:attrName>style.visibility</p:attrName>
                                        </p:attrNameLst>
                                      </p:cBhvr>
                                      <p:to>
                                        <p:strVal val="visible"/>
                                      </p:to>
                                    </p:set>
                                    <p:animEffect transition="in" filter="wipe(left)">
                                      <p:cBhvr>
                                        <p:cTn id="24" dur="500"/>
                                        <p:tgtEl>
                                          <p:spTgt spid="22536"/>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2537"/>
                                        </p:tgtEl>
                                        <p:attrNameLst>
                                          <p:attrName>style.visibility</p:attrName>
                                        </p:attrNameLst>
                                      </p:cBhvr>
                                      <p:to>
                                        <p:strVal val="visible"/>
                                      </p:to>
                                    </p:set>
                                    <p:animEffect transition="in" filter="wipe(left)">
                                      <p:cBhvr>
                                        <p:cTn id="28"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P spid="22536" grpId="0" animBg="1"/>
      <p:bldP spid="225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53363D-6ED0-0E7B-5EB3-3A76D425CC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53E37E-D171-4098-97A6-B3AE63E3517E}" type="slidenum">
              <a:rPr kumimoji="0" lang="en-US"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0178183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normAutofit/>
          </a:bodyPr>
          <a:lstStyle/>
          <a:p>
            <a:pPr eaLnBrk="1" hangingPunct="1">
              <a:defRPr/>
            </a:pPr>
            <a:r>
              <a:rPr lang="en-US" sz="3300" dirty="0">
                <a:solidFill>
                  <a:schemeClr val="tx1">
                    <a:lumMod val="65000"/>
                    <a:lumOff val="35000"/>
                  </a:schemeClr>
                </a:solidFill>
              </a:rPr>
              <a:t>Ephesians 2:11-22</a:t>
            </a:r>
          </a:p>
        </p:txBody>
      </p:sp>
      <p:sp>
        <p:nvSpPr>
          <p:cNvPr id="2050" name="Rectangle 2"/>
          <p:cNvSpPr>
            <a:spLocks noGrp="1" noChangeArrowheads="1"/>
          </p:cNvSpPr>
          <p:nvPr>
            <p:ph type="ctrTitle"/>
          </p:nvPr>
        </p:nvSpPr>
        <p:spPr>
          <a:noFill/>
        </p:spPr>
        <p:txBody>
          <a:bodyPr>
            <a:normAutofit/>
          </a:bodyPr>
          <a:lstStyle/>
          <a:p>
            <a:pPr eaLnBrk="1" hangingPunct="1">
              <a:defRPr/>
            </a:pPr>
            <a:r>
              <a:rPr lang="en-US" sz="3300" b="1" dirty="0">
                <a:effectLst>
                  <a:outerShdw blurRad="38100" dist="38100" dir="2700000" algn="tl">
                    <a:srgbClr val="000000">
                      <a:alpha val="43137"/>
                    </a:srgbClr>
                  </a:outerShdw>
                </a:effectLst>
              </a:rPr>
              <a:t>What God Expects Of Us As A Family</a:t>
            </a:r>
          </a:p>
        </p:txBody>
      </p:sp>
      <p:sp>
        <p:nvSpPr>
          <p:cNvPr id="4" name="Slide Number Placeholder 3"/>
          <p:cNvSpPr>
            <a:spLocks noGrp="1"/>
          </p:cNvSpPr>
          <p:nvPr>
            <p:ph type="sldNum" sz="quarter" idx="12"/>
          </p:nvPr>
        </p:nvSpPr>
        <p:spPr/>
        <p:txBody>
          <a:bodyPr/>
          <a:lstStyle/>
          <a:p>
            <a:pPr>
              <a:defRPr/>
            </a:pPr>
            <a:fld id="{CDD9B8F0-1C53-4D58-822C-D89305DB0001}" type="slidenum">
              <a:rPr lang="en-US" smtClean="0"/>
              <a:pPr>
                <a:defRPr/>
              </a:pPr>
              <a:t>3</a:t>
            </a:fld>
            <a:endParaRPr lang="en-US"/>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noFill/>
        </p:spPr>
        <p:txBody>
          <a:bodyPr>
            <a:normAutofit/>
          </a:bodyPr>
          <a:lstStyle/>
          <a:p>
            <a:pPr eaLnBrk="1" hangingPunct="1">
              <a:defRPr/>
            </a:pPr>
            <a:r>
              <a:rPr lang="en-US" sz="3600" dirty="0"/>
              <a:t>Different Roles</a:t>
            </a:r>
          </a:p>
        </p:txBody>
      </p:sp>
      <p:sp>
        <p:nvSpPr>
          <p:cNvPr id="14339" name="Rectangle 3"/>
          <p:cNvSpPr>
            <a:spLocks noGrp="1" noChangeArrowheads="1"/>
          </p:cNvSpPr>
          <p:nvPr>
            <p:ph sz="quarter" idx="1"/>
          </p:nvPr>
        </p:nvSpPr>
        <p:spPr/>
        <p:txBody>
          <a:bodyPr/>
          <a:lstStyle/>
          <a:p>
            <a:pPr eaLnBrk="1" hangingPunct="1">
              <a:defRPr/>
            </a:pPr>
            <a:r>
              <a:rPr lang="en-US" sz="3300" b="1" dirty="0">
                <a:solidFill>
                  <a:srgbClr val="FF0000"/>
                </a:solidFill>
              </a:rPr>
              <a:t>God is the Father. </a:t>
            </a:r>
            <a:r>
              <a:rPr lang="en-US" sz="3300" b="1" dirty="0">
                <a:solidFill>
                  <a:schemeClr val="tx1">
                    <a:lumMod val="65000"/>
                    <a:lumOff val="35000"/>
                  </a:schemeClr>
                </a:solidFill>
              </a:rPr>
              <a:t>Gal. 1:1-4</a:t>
            </a:r>
          </a:p>
          <a:p>
            <a:pPr eaLnBrk="1" hangingPunct="1">
              <a:defRPr/>
            </a:pPr>
            <a:r>
              <a:rPr lang="en-US" sz="3300" b="1" dirty="0">
                <a:solidFill>
                  <a:srgbClr val="FF0000"/>
                </a:solidFill>
              </a:rPr>
              <a:t>We are children</a:t>
            </a:r>
            <a:r>
              <a:rPr lang="en-US" sz="3300" dirty="0">
                <a:solidFill>
                  <a:schemeClr val="tx1">
                    <a:lumMod val="65000"/>
                    <a:lumOff val="35000"/>
                  </a:schemeClr>
                </a:solidFill>
              </a:rPr>
              <a:t>. </a:t>
            </a:r>
            <a:r>
              <a:rPr lang="en-US" sz="3300" b="1" dirty="0">
                <a:solidFill>
                  <a:schemeClr val="tx1">
                    <a:lumMod val="65000"/>
                    <a:lumOff val="35000"/>
                  </a:schemeClr>
                </a:solidFill>
              </a:rPr>
              <a:t>Gal. 3:26-27</a:t>
            </a:r>
          </a:p>
          <a:p>
            <a:pPr eaLnBrk="1" hangingPunct="1">
              <a:defRPr/>
            </a:pPr>
            <a:r>
              <a:rPr lang="en-US" sz="3300" b="1" dirty="0">
                <a:solidFill>
                  <a:srgbClr val="FF0000"/>
                </a:solidFill>
              </a:rPr>
              <a:t>We are brethren. </a:t>
            </a:r>
            <a:r>
              <a:rPr lang="en-US" sz="3300" b="1" dirty="0">
                <a:solidFill>
                  <a:schemeClr val="tx1">
                    <a:lumMod val="65000"/>
                    <a:lumOff val="35000"/>
                  </a:schemeClr>
                </a:solidFill>
              </a:rPr>
              <a:t>Gal. 6:1</a:t>
            </a:r>
            <a:endParaRPr lang="en-US" sz="4500" b="1"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pPr>
              <a:defRPr/>
            </a:pPr>
            <a:fld id="{D4AD786C-036A-4D52-87F0-A86979C3CB0C}" type="slidenum">
              <a:rPr lang="en-US" smtClean="0"/>
              <a:pPr>
                <a:defRPr/>
              </a:pPr>
              <a:t>4</a:t>
            </a:fld>
            <a:endParaRPr lang="en-US"/>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noFill/>
        </p:spPr>
        <p:txBody>
          <a:bodyPr>
            <a:normAutofit/>
          </a:bodyPr>
          <a:lstStyle/>
          <a:p>
            <a:pPr eaLnBrk="1" hangingPunct="1">
              <a:defRPr/>
            </a:pPr>
            <a:r>
              <a:rPr lang="en-US" sz="3600" dirty="0"/>
              <a:t>Different Stages Of Growth</a:t>
            </a:r>
          </a:p>
        </p:txBody>
      </p:sp>
      <p:sp>
        <p:nvSpPr>
          <p:cNvPr id="15363" name="Rectangle 3"/>
          <p:cNvSpPr>
            <a:spLocks noGrp="1" noChangeArrowheads="1"/>
          </p:cNvSpPr>
          <p:nvPr>
            <p:ph sz="quarter" idx="1"/>
          </p:nvPr>
        </p:nvSpPr>
        <p:spPr>
          <a:xfrm>
            <a:off x="514350" y="2057400"/>
            <a:ext cx="8115300" cy="3657600"/>
          </a:xfrm>
        </p:spPr>
        <p:txBody>
          <a:bodyPr>
            <a:normAutofit/>
          </a:bodyPr>
          <a:lstStyle/>
          <a:p>
            <a:pPr eaLnBrk="1" hangingPunct="1">
              <a:lnSpc>
                <a:spcPct val="90000"/>
              </a:lnSpc>
              <a:defRPr/>
            </a:pPr>
            <a:r>
              <a:rPr lang="en-US" sz="3300" b="1" dirty="0">
                <a:solidFill>
                  <a:srgbClr val="FF0000"/>
                </a:solidFill>
              </a:rPr>
              <a:t>Babies. </a:t>
            </a:r>
            <a:r>
              <a:rPr lang="en-US" sz="3300" b="1" dirty="0">
                <a:solidFill>
                  <a:schemeClr val="tx1">
                    <a:lumMod val="65000"/>
                    <a:lumOff val="35000"/>
                  </a:schemeClr>
                </a:solidFill>
              </a:rPr>
              <a:t>1 Tim. 3:6; 1 Pet. 2:2;  Eph. 4:14; 1 Cor. 16:13; Heb. 5:12ff; 2 Pet. 3:18</a:t>
            </a:r>
          </a:p>
          <a:p>
            <a:pPr eaLnBrk="1" hangingPunct="1">
              <a:lnSpc>
                <a:spcPct val="90000"/>
              </a:lnSpc>
              <a:buNone/>
              <a:defRPr/>
            </a:pPr>
            <a:endParaRPr lang="en-US" sz="3300" b="1" dirty="0">
              <a:solidFill>
                <a:schemeClr val="tx1">
                  <a:lumMod val="65000"/>
                  <a:lumOff val="35000"/>
                </a:schemeClr>
              </a:solidFill>
            </a:endParaRPr>
          </a:p>
          <a:p>
            <a:pPr lvl="1">
              <a:lnSpc>
                <a:spcPct val="90000"/>
              </a:lnSpc>
              <a:defRPr/>
            </a:pPr>
            <a:r>
              <a:rPr lang="en-US" sz="3000" dirty="0">
                <a:solidFill>
                  <a:schemeClr val="tx1">
                    <a:lumMod val="65000"/>
                    <a:lumOff val="35000"/>
                  </a:schemeClr>
                </a:solidFill>
              </a:rPr>
              <a:t>In some ways we ARE to behave like children. </a:t>
            </a:r>
            <a:br>
              <a:rPr lang="en-US" sz="3000" dirty="0">
                <a:solidFill>
                  <a:schemeClr val="tx1">
                    <a:lumMod val="65000"/>
                    <a:lumOff val="35000"/>
                  </a:schemeClr>
                </a:solidFill>
              </a:rPr>
            </a:br>
            <a:r>
              <a:rPr lang="en-US" sz="3000" b="1" dirty="0">
                <a:solidFill>
                  <a:schemeClr val="tx1">
                    <a:lumMod val="65000"/>
                    <a:lumOff val="35000"/>
                  </a:schemeClr>
                </a:solidFill>
              </a:rPr>
              <a:t>Mt. 18:1-6; </a:t>
            </a:r>
            <a:r>
              <a:rPr lang="en-US" sz="3000" b="1" dirty="0" err="1">
                <a:solidFill>
                  <a:schemeClr val="tx1">
                    <a:lumMod val="65000"/>
                    <a:lumOff val="35000"/>
                  </a:schemeClr>
                </a:solidFill>
              </a:rPr>
              <a:t>Lk</a:t>
            </a:r>
            <a:r>
              <a:rPr lang="en-US" sz="3000" b="1" dirty="0">
                <a:solidFill>
                  <a:schemeClr val="tx1">
                    <a:lumMod val="65000"/>
                    <a:lumOff val="35000"/>
                  </a:schemeClr>
                </a:solidFill>
              </a:rPr>
              <a:t>. 14:8-11; Rom. 12:3; </a:t>
            </a:r>
            <a:br>
              <a:rPr lang="en-US" sz="3000" b="1" dirty="0">
                <a:solidFill>
                  <a:schemeClr val="tx1">
                    <a:lumMod val="65000"/>
                    <a:lumOff val="35000"/>
                  </a:schemeClr>
                </a:solidFill>
              </a:rPr>
            </a:br>
            <a:r>
              <a:rPr lang="en-US" sz="3000" b="1" dirty="0">
                <a:solidFill>
                  <a:schemeClr val="tx1">
                    <a:lumMod val="65000"/>
                    <a:lumOff val="35000"/>
                  </a:schemeClr>
                </a:solidFill>
              </a:rPr>
              <a:t>1 Cor. 14:20; 1 Pet. 2:1</a:t>
            </a:r>
          </a:p>
        </p:txBody>
      </p:sp>
      <p:sp>
        <p:nvSpPr>
          <p:cNvPr id="4" name="Slide Number Placeholder 3"/>
          <p:cNvSpPr>
            <a:spLocks noGrp="1"/>
          </p:cNvSpPr>
          <p:nvPr>
            <p:ph type="sldNum" sz="quarter" idx="12"/>
          </p:nvPr>
        </p:nvSpPr>
        <p:spPr/>
        <p:txBody>
          <a:bodyPr/>
          <a:lstStyle/>
          <a:p>
            <a:pPr>
              <a:defRPr/>
            </a:pPr>
            <a:fld id="{D4AD786C-036A-4D52-87F0-A86979C3CB0C}" type="slidenum">
              <a:rPr lang="en-US" smtClean="0"/>
              <a:pPr>
                <a:defRPr/>
              </a:pPr>
              <a:t>5</a:t>
            </a:fld>
            <a:endParaRPr lang="en-US"/>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noFill/>
        </p:spPr>
        <p:txBody>
          <a:bodyPr>
            <a:normAutofit/>
          </a:bodyPr>
          <a:lstStyle/>
          <a:p>
            <a:pPr eaLnBrk="1" hangingPunct="1">
              <a:defRPr/>
            </a:pPr>
            <a:r>
              <a:rPr lang="en-US" sz="3600" dirty="0"/>
              <a:t>Different Stages Of Growth</a:t>
            </a:r>
          </a:p>
        </p:txBody>
      </p:sp>
      <p:sp>
        <p:nvSpPr>
          <p:cNvPr id="16387" name="Rectangle 3"/>
          <p:cNvSpPr>
            <a:spLocks noGrp="1" noChangeArrowheads="1"/>
          </p:cNvSpPr>
          <p:nvPr>
            <p:ph sz="quarter" idx="1"/>
          </p:nvPr>
        </p:nvSpPr>
        <p:spPr>
          <a:xfrm>
            <a:off x="457200" y="2057401"/>
            <a:ext cx="8229600" cy="3394472"/>
          </a:xfrm>
        </p:spPr>
        <p:txBody>
          <a:bodyPr>
            <a:normAutofit/>
          </a:bodyPr>
          <a:lstStyle/>
          <a:p>
            <a:pPr eaLnBrk="1" hangingPunct="1">
              <a:defRPr/>
            </a:pPr>
            <a:r>
              <a:rPr lang="en-US" sz="3600" b="1" dirty="0">
                <a:solidFill>
                  <a:srgbClr val="FF0000"/>
                </a:solidFill>
              </a:rPr>
              <a:t>Some old enough to know better. </a:t>
            </a:r>
          </a:p>
          <a:p>
            <a:pPr lvl="1" eaLnBrk="1" hangingPunct="1">
              <a:defRPr/>
            </a:pPr>
            <a:r>
              <a:rPr lang="en-US" sz="3300" b="1" dirty="0">
                <a:solidFill>
                  <a:srgbClr val="FF0000"/>
                </a:solidFill>
              </a:rPr>
              <a:t>King Saul.  </a:t>
            </a:r>
            <a:r>
              <a:rPr lang="en-US" sz="3300" b="1" dirty="0">
                <a:solidFill>
                  <a:schemeClr val="tx1">
                    <a:lumMod val="65000"/>
                    <a:lumOff val="35000"/>
                  </a:schemeClr>
                </a:solidFill>
              </a:rPr>
              <a:t>1 Sam. 15</a:t>
            </a:r>
          </a:p>
          <a:p>
            <a:pPr lvl="1" eaLnBrk="1" hangingPunct="1">
              <a:defRPr/>
            </a:pPr>
            <a:r>
              <a:rPr lang="en-US" sz="3300" dirty="0">
                <a:solidFill>
                  <a:schemeClr val="tx1">
                    <a:lumMod val="65000"/>
                    <a:lumOff val="35000"/>
                  </a:schemeClr>
                </a:solidFill>
              </a:rPr>
              <a:t>Apostle Peter. </a:t>
            </a:r>
            <a:r>
              <a:rPr lang="en-US" sz="3300" b="1" dirty="0">
                <a:solidFill>
                  <a:schemeClr val="tx1">
                    <a:lumMod val="65000"/>
                    <a:lumOff val="35000"/>
                  </a:schemeClr>
                </a:solidFill>
              </a:rPr>
              <a:t>Acts 2:21; 10:34f; 11:12; 15:7f; Gal. 2:11-12</a:t>
            </a:r>
          </a:p>
        </p:txBody>
      </p:sp>
      <p:sp>
        <p:nvSpPr>
          <p:cNvPr id="4" name="Slide Number Placeholder 3"/>
          <p:cNvSpPr>
            <a:spLocks noGrp="1"/>
          </p:cNvSpPr>
          <p:nvPr>
            <p:ph type="sldNum" sz="quarter" idx="12"/>
          </p:nvPr>
        </p:nvSpPr>
        <p:spPr/>
        <p:txBody>
          <a:bodyPr/>
          <a:lstStyle/>
          <a:p>
            <a:pPr>
              <a:defRPr/>
            </a:pPr>
            <a:fld id="{D4AD786C-036A-4D52-87F0-A86979C3CB0C}" type="slidenum">
              <a:rPr lang="en-US" smtClean="0"/>
              <a:pPr>
                <a:defRPr/>
              </a:pPr>
              <a:t>6</a:t>
            </a:fld>
            <a:endParaRPr lang="en-US"/>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noFill/>
        </p:spPr>
        <p:txBody>
          <a:bodyPr>
            <a:normAutofit/>
          </a:bodyPr>
          <a:lstStyle/>
          <a:p>
            <a:pPr eaLnBrk="1" hangingPunct="1">
              <a:defRPr/>
            </a:pPr>
            <a:r>
              <a:rPr lang="en-US" sz="3600" dirty="0"/>
              <a:t>Different Stages Of Growth</a:t>
            </a:r>
          </a:p>
        </p:txBody>
      </p:sp>
      <p:sp>
        <p:nvSpPr>
          <p:cNvPr id="16387" name="Rectangle 3"/>
          <p:cNvSpPr>
            <a:spLocks noGrp="1" noChangeArrowheads="1"/>
          </p:cNvSpPr>
          <p:nvPr>
            <p:ph sz="quarter" idx="1"/>
          </p:nvPr>
        </p:nvSpPr>
        <p:spPr>
          <a:xfrm>
            <a:off x="514350" y="2057401"/>
            <a:ext cx="8172450" cy="3394472"/>
          </a:xfrm>
        </p:spPr>
        <p:txBody>
          <a:bodyPr>
            <a:normAutofit/>
          </a:bodyPr>
          <a:lstStyle/>
          <a:p>
            <a:pPr eaLnBrk="1" hangingPunct="1">
              <a:defRPr/>
            </a:pPr>
            <a:r>
              <a:rPr lang="en-US" sz="3300" b="1" dirty="0">
                <a:solidFill>
                  <a:srgbClr val="FF0000"/>
                </a:solidFill>
              </a:rPr>
              <a:t>Some are weak. </a:t>
            </a:r>
            <a:r>
              <a:rPr lang="en-US" sz="3300" b="1" dirty="0">
                <a:solidFill>
                  <a:schemeClr val="tx1">
                    <a:lumMod val="65000"/>
                    <a:lumOff val="35000"/>
                  </a:schemeClr>
                </a:solidFill>
              </a:rPr>
              <a:t>Rom. 15:1; 1 Thess. 5:14</a:t>
            </a:r>
          </a:p>
        </p:txBody>
      </p:sp>
      <p:sp>
        <p:nvSpPr>
          <p:cNvPr id="4" name="Slide Number Placeholder 3"/>
          <p:cNvSpPr>
            <a:spLocks noGrp="1"/>
          </p:cNvSpPr>
          <p:nvPr>
            <p:ph type="sldNum" sz="quarter" idx="12"/>
          </p:nvPr>
        </p:nvSpPr>
        <p:spPr/>
        <p:txBody>
          <a:bodyPr/>
          <a:lstStyle/>
          <a:p>
            <a:pPr>
              <a:defRPr/>
            </a:pPr>
            <a:fld id="{D4AD786C-036A-4D52-87F0-A86979C3CB0C}" type="slidenum">
              <a:rPr lang="en-US" smtClean="0"/>
              <a:pPr>
                <a:defRPr/>
              </a:pPr>
              <a:t>7</a:t>
            </a:fld>
            <a:endParaRPr lang="en-US"/>
          </a:p>
        </p:txBody>
      </p:sp>
    </p:spTree>
    <p:extLst>
      <p:ext uri="{BB962C8B-B14F-4D97-AF65-F5344CB8AC3E}">
        <p14:creationId xmlns:p14="http://schemas.microsoft.com/office/powerpoint/2010/main" val="2529849304"/>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485900" y="1085850"/>
            <a:ext cx="6172200" cy="857250"/>
          </a:xfrm>
          <a:noFill/>
        </p:spPr>
        <p:txBody>
          <a:bodyPr>
            <a:normAutofit/>
          </a:bodyPr>
          <a:lstStyle/>
          <a:p>
            <a:pPr eaLnBrk="1" hangingPunct="1">
              <a:defRPr/>
            </a:pPr>
            <a:r>
              <a:rPr lang="en-US" sz="3600" dirty="0"/>
              <a:t>Common Characteristics</a:t>
            </a:r>
          </a:p>
        </p:txBody>
      </p:sp>
      <p:sp>
        <p:nvSpPr>
          <p:cNvPr id="17411" name="Rectangle 3"/>
          <p:cNvSpPr>
            <a:spLocks noGrp="1" noChangeArrowheads="1"/>
          </p:cNvSpPr>
          <p:nvPr>
            <p:ph sz="quarter" idx="1"/>
          </p:nvPr>
        </p:nvSpPr>
        <p:spPr>
          <a:xfrm>
            <a:off x="603250" y="2171700"/>
            <a:ext cx="8026400" cy="3829050"/>
          </a:xfrm>
        </p:spPr>
        <p:txBody>
          <a:bodyPr>
            <a:normAutofit/>
          </a:bodyPr>
          <a:lstStyle/>
          <a:p>
            <a:pPr eaLnBrk="1" hangingPunct="1">
              <a:defRPr/>
            </a:pPr>
            <a:r>
              <a:rPr lang="en-US" sz="3300" b="1" dirty="0">
                <a:solidFill>
                  <a:srgbClr val="FF0000"/>
                </a:solidFill>
              </a:rPr>
              <a:t>Love each other. </a:t>
            </a:r>
            <a:r>
              <a:rPr lang="en-US" sz="3300" b="1" dirty="0">
                <a:solidFill>
                  <a:schemeClr val="tx1">
                    <a:lumMod val="65000"/>
                    <a:lumOff val="35000"/>
                  </a:schemeClr>
                </a:solidFill>
              </a:rPr>
              <a:t>1 Jno. 4:19-21; </a:t>
            </a:r>
            <a:br>
              <a:rPr lang="en-US" sz="3300" b="1" dirty="0">
                <a:solidFill>
                  <a:schemeClr val="tx1">
                    <a:lumMod val="65000"/>
                    <a:lumOff val="35000"/>
                  </a:schemeClr>
                </a:solidFill>
              </a:rPr>
            </a:br>
            <a:r>
              <a:rPr lang="en-US" sz="3300" b="1" dirty="0">
                <a:solidFill>
                  <a:schemeClr val="tx1">
                    <a:lumMod val="65000"/>
                    <a:lumOff val="35000"/>
                  </a:schemeClr>
                </a:solidFill>
              </a:rPr>
              <a:t>Jno. 13:34-35; 1 Cor. 13</a:t>
            </a:r>
          </a:p>
        </p:txBody>
      </p:sp>
      <p:sp>
        <p:nvSpPr>
          <p:cNvPr id="4" name="Slide Number Placeholder 3"/>
          <p:cNvSpPr>
            <a:spLocks noGrp="1"/>
          </p:cNvSpPr>
          <p:nvPr>
            <p:ph type="sldNum" sz="quarter" idx="12"/>
          </p:nvPr>
        </p:nvSpPr>
        <p:spPr/>
        <p:txBody>
          <a:bodyPr/>
          <a:lstStyle/>
          <a:p>
            <a:pPr>
              <a:defRPr/>
            </a:pPr>
            <a:fld id="{D4AD786C-036A-4D52-87F0-A86979C3CB0C}" type="slidenum">
              <a:rPr lang="en-US" smtClean="0"/>
              <a:pPr>
                <a:defRPr/>
              </a:pPr>
              <a:t>8</a:t>
            </a:fld>
            <a:endParaRPr lang="en-US"/>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1485900" y="857250"/>
            <a:ext cx="6172200" cy="857250"/>
          </a:xfrm>
          <a:noFill/>
        </p:spPr>
        <p:txBody>
          <a:bodyPr>
            <a:normAutofit/>
          </a:bodyPr>
          <a:lstStyle/>
          <a:p>
            <a:pPr eaLnBrk="1" hangingPunct="1">
              <a:defRPr/>
            </a:pPr>
            <a:r>
              <a:rPr lang="en-US" sz="3600" dirty="0"/>
              <a:t>Common Characteristics</a:t>
            </a:r>
          </a:p>
        </p:txBody>
      </p:sp>
      <p:sp>
        <p:nvSpPr>
          <p:cNvPr id="18435" name="Rectangle 3"/>
          <p:cNvSpPr>
            <a:spLocks noGrp="1" noChangeArrowheads="1"/>
          </p:cNvSpPr>
          <p:nvPr>
            <p:ph sz="quarter" idx="1"/>
          </p:nvPr>
        </p:nvSpPr>
        <p:spPr>
          <a:xfrm>
            <a:off x="400050" y="1714500"/>
            <a:ext cx="8343900" cy="4286250"/>
          </a:xfrm>
        </p:spPr>
        <p:txBody>
          <a:bodyPr>
            <a:normAutofit/>
          </a:bodyPr>
          <a:lstStyle/>
          <a:p>
            <a:pPr eaLnBrk="1" hangingPunct="1">
              <a:defRPr/>
            </a:pPr>
            <a:r>
              <a:rPr lang="en-US" sz="3300" b="1" dirty="0">
                <a:solidFill>
                  <a:srgbClr val="FF0000"/>
                </a:solidFill>
              </a:rPr>
              <a:t>Care for each other.</a:t>
            </a:r>
            <a:r>
              <a:rPr lang="en-US" sz="3300" dirty="0">
                <a:solidFill>
                  <a:srgbClr val="FF0000"/>
                </a:solidFill>
              </a:rPr>
              <a:t> </a:t>
            </a:r>
            <a:r>
              <a:rPr lang="en-US" sz="3300" b="1" dirty="0">
                <a:solidFill>
                  <a:srgbClr val="FF0000"/>
                </a:solidFill>
              </a:rPr>
              <a:t>1 Cor. 12:25-26; </a:t>
            </a:r>
            <a:br>
              <a:rPr lang="en-US" sz="3300" b="1" dirty="0">
                <a:solidFill>
                  <a:srgbClr val="FF0000"/>
                </a:solidFill>
              </a:rPr>
            </a:br>
            <a:r>
              <a:rPr lang="en-US" sz="3300" b="1" dirty="0">
                <a:solidFill>
                  <a:srgbClr val="FF0000"/>
                </a:solidFill>
              </a:rPr>
              <a:t>Phil. 2:2ff, 20; Rom. 12:9-19</a:t>
            </a:r>
          </a:p>
          <a:p>
            <a:pPr lvl="1" eaLnBrk="1" hangingPunct="1">
              <a:defRPr/>
            </a:pPr>
            <a:r>
              <a:rPr lang="en-US" sz="3300" dirty="0">
                <a:solidFill>
                  <a:schemeClr val="tx1">
                    <a:lumMod val="65000"/>
                    <a:lumOff val="35000"/>
                  </a:schemeClr>
                </a:solidFill>
              </a:rPr>
              <a:t>Physical needs. </a:t>
            </a:r>
            <a:r>
              <a:rPr lang="en-US" sz="3300" b="1" dirty="0">
                <a:solidFill>
                  <a:schemeClr val="tx1">
                    <a:lumMod val="65000"/>
                    <a:lumOff val="35000"/>
                  </a:schemeClr>
                </a:solidFill>
              </a:rPr>
              <a:t>Acts 2:44-45; 4:32ff</a:t>
            </a:r>
          </a:p>
          <a:p>
            <a:pPr lvl="1" eaLnBrk="1" hangingPunct="1">
              <a:defRPr/>
            </a:pPr>
            <a:r>
              <a:rPr lang="en-US" sz="3300" dirty="0">
                <a:solidFill>
                  <a:schemeClr val="tx1">
                    <a:lumMod val="65000"/>
                    <a:lumOff val="35000"/>
                  </a:schemeClr>
                </a:solidFill>
              </a:rPr>
              <a:t>Beginning the life of a Christian.  </a:t>
            </a:r>
            <a:r>
              <a:rPr lang="en-US" sz="3300" b="1" dirty="0">
                <a:solidFill>
                  <a:schemeClr val="tx1">
                    <a:lumMod val="65000"/>
                    <a:lumOff val="35000"/>
                  </a:schemeClr>
                </a:solidFill>
              </a:rPr>
              <a:t>Mt. 28:19</a:t>
            </a:r>
          </a:p>
          <a:p>
            <a:pPr lvl="1" eaLnBrk="1" hangingPunct="1">
              <a:defRPr/>
            </a:pPr>
            <a:r>
              <a:rPr lang="en-US" sz="3300" dirty="0">
                <a:solidFill>
                  <a:schemeClr val="tx1">
                    <a:lumMod val="65000"/>
                    <a:lumOff val="35000"/>
                  </a:schemeClr>
                </a:solidFill>
              </a:rPr>
              <a:t>Burdens of life</a:t>
            </a:r>
            <a:r>
              <a:rPr lang="en-US" sz="3300" b="1" dirty="0">
                <a:solidFill>
                  <a:schemeClr val="tx1">
                    <a:lumMod val="65000"/>
                    <a:lumOff val="35000"/>
                  </a:schemeClr>
                </a:solidFill>
              </a:rPr>
              <a:t>. Job 1:22; 1 Kgs. 19:14</a:t>
            </a:r>
          </a:p>
        </p:txBody>
      </p:sp>
      <p:sp>
        <p:nvSpPr>
          <p:cNvPr id="4" name="Slide Number Placeholder 3"/>
          <p:cNvSpPr>
            <a:spLocks noGrp="1"/>
          </p:cNvSpPr>
          <p:nvPr>
            <p:ph type="sldNum" sz="quarter" idx="12"/>
          </p:nvPr>
        </p:nvSpPr>
        <p:spPr/>
        <p:txBody>
          <a:bodyPr/>
          <a:lstStyle/>
          <a:p>
            <a:pPr>
              <a:defRPr/>
            </a:pPr>
            <a:fld id="{D4AD786C-036A-4D52-87F0-A86979C3CB0C}" type="slidenum">
              <a:rPr lang="en-US" smtClean="0"/>
              <a:pPr>
                <a:defRPr/>
              </a:pPr>
              <a:t>9</a:t>
            </a:fld>
            <a:endParaRPr lang="en-US"/>
          </a:p>
        </p:txBody>
      </p:sp>
    </p:spTree>
  </p:cSld>
  <p:clrMapOvr>
    <a:masterClrMapping/>
  </p:clrMapOvr>
  <p:transition spd="slow">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0">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Theme10" id="{E0FC6C04-592A-499C-AE63-280780F21E25}" vid="{8CEEE961-FC67-475F-A135-5958AF2CF483}"/>
    </a:ext>
  </a:extLst>
</a:theme>
</file>

<file path=ppt/theme/theme2.xml><?xml version="1.0" encoding="utf-8"?>
<a:theme xmlns:a="http://schemas.openxmlformats.org/drawingml/2006/main" name="Theme23">
  <a:themeElements>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Theme10</Template>
  <TotalTime>5931</TotalTime>
  <Words>797</Words>
  <Application>Microsoft Office PowerPoint</Application>
  <PresentationFormat>On-screen Show (4:3)</PresentationFormat>
  <Paragraphs>92</Paragraphs>
  <Slides>18</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18</vt:i4>
      </vt:variant>
    </vt:vector>
  </HeadingPairs>
  <TitlesOfParts>
    <vt:vector size="33" baseType="lpstr">
      <vt:lpstr>Accord Heavy SF</vt:lpstr>
      <vt:lpstr>Alfredo Heavy</vt:lpstr>
      <vt:lpstr>Arial</vt:lpstr>
      <vt:lpstr>Calibri</vt:lpstr>
      <vt:lpstr>Calibri Light</vt:lpstr>
      <vt:lpstr>Franklin Gothic Book</vt:lpstr>
      <vt:lpstr>Georgia</vt:lpstr>
      <vt:lpstr>Perpetua</vt:lpstr>
      <vt:lpstr>Tahoma</vt:lpstr>
      <vt:lpstr>Times New Roman</vt:lpstr>
      <vt:lpstr>Wingdings</vt:lpstr>
      <vt:lpstr>Wingdings 2</vt:lpstr>
      <vt:lpstr>Theme10</vt:lpstr>
      <vt:lpstr>Theme23</vt:lpstr>
      <vt:lpstr>Office Theme</vt:lpstr>
      <vt:lpstr>PowerPoint Presentation</vt:lpstr>
      <vt:lpstr>PowerPoint Presentation</vt:lpstr>
      <vt:lpstr>What God Expects Of Us As A Family</vt:lpstr>
      <vt:lpstr>Different Roles</vt:lpstr>
      <vt:lpstr>Different Stages Of Growth</vt:lpstr>
      <vt:lpstr>Different Stages Of Growth</vt:lpstr>
      <vt:lpstr>Different Stages Of Growth</vt:lpstr>
      <vt:lpstr>Common Characteristics</vt:lpstr>
      <vt:lpstr>Common Characteristics</vt:lpstr>
      <vt:lpstr>Common Characteristics</vt:lpstr>
      <vt:lpstr>Common Characteristics</vt:lpstr>
      <vt:lpstr>Problems</vt:lpstr>
      <vt:lpstr>Problems</vt:lpstr>
      <vt:lpstr>Church Problems</vt:lpstr>
      <vt:lpstr>Personal Problems</vt:lpstr>
      <vt:lpstr>Personal Problems</vt:lpstr>
      <vt:lpstr>Blessings Of Family Life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God Expects Of Us As A Family</dc:title>
  <dc:creator>Micky D. Galloway</dc:creator>
  <cp:lastModifiedBy>Norris Long</cp:lastModifiedBy>
  <cp:revision>58</cp:revision>
  <dcterms:created xsi:type="dcterms:W3CDTF">2005-04-27T13:53:34Z</dcterms:created>
  <dcterms:modified xsi:type="dcterms:W3CDTF">2026-03-10T15:38:13Z</dcterms:modified>
</cp:coreProperties>
</file>