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7E88C6-E580-4242-AF3F-E962EC8B571B}" v="23" dt="2026-03-15T21:25:59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4660"/>
  </p:normalViewPr>
  <p:slideViewPr>
    <p:cSldViewPr snapToGrid="0" showGuides="1">
      <p:cViewPr varScale="1">
        <p:scale>
          <a:sx n="41" d="100"/>
          <a:sy n="41" d="100"/>
        </p:scale>
        <p:origin x="1840" y="2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undo custSel addSld delSld modSld sldOrd">
      <pc:chgData name="Jerry Fite" userId="5c817e7aab5c3f9a" providerId="LiveId" clId="{C01970DF-CA25-4E40-B922-894826FCC483}" dt="2026-03-15T21:25:59.363" v="585" actId="20577"/>
      <pc:docMkLst>
        <pc:docMk/>
      </pc:docMkLst>
      <pc:sldChg chg="modSp mod modTransition modAnim">
        <pc:chgData name="Jerry Fite" userId="5c817e7aab5c3f9a" providerId="LiveId" clId="{C01970DF-CA25-4E40-B922-894826FCC483}" dt="2026-03-15T21:24:36.148" v="577"/>
        <pc:sldMkLst>
          <pc:docMk/>
          <pc:sldMk cId="1181635745" sldId="259"/>
        </pc:sldMkLst>
        <pc:spChg chg="mod">
          <ac:chgData name="Jerry Fite" userId="5c817e7aab5c3f9a" providerId="LiveId" clId="{C01970DF-CA25-4E40-B922-894826FCC483}" dt="2026-03-15T21:21:13.606" v="557" actId="20577"/>
          <ac:spMkLst>
            <pc:docMk/>
            <pc:sldMk cId="1181635745" sldId="259"/>
            <ac:spMk id="3" creationId="{AC255A2E-5262-E25C-077F-74C2477C71A0}"/>
          </ac:spMkLst>
        </pc:spChg>
      </pc:sldChg>
      <pc:sldChg chg="modSp mod modTransition modAnim">
        <pc:chgData name="Jerry Fite" userId="5c817e7aab5c3f9a" providerId="LiveId" clId="{C01970DF-CA25-4E40-B922-894826FCC483}" dt="2026-03-15T21:24:48.361" v="579"/>
        <pc:sldMkLst>
          <pc:docMk/>
          <pc:sldMk cId="2571966606" sldId="260"/>
        </pc:sldMkLst>
        <pc:spChg chg="mod">
          <ac:chgData name="Jerry Fite" userId="5c817e7aab5c3f9a" providerId="LiveId" clId="{C01970DF-CA25-4E40-B922-894826FCC483}" dt="2026-03-15T21:21:43.838" v="561" actId="20577"/>
          <ac:spMkLst>
            <pc:docMk/>
            <pc:sldMk cId="2571966606" sldId="260"/>
            <ac:spMk id="3" creationId="{2D72943F-626A-7A77-103B-F1C9BDB9905A}"/>
          </ac:spMkLst>
        </pc:spChg>
      </pc:sldChg>
      <pc:sldChg chg="modSp mod modTransition modAnim">
        <pc:chgData name="Jerry Fite" userId="5c817e7aab5c3f9a" providerId="LiveId" clId="{C01970DF-CA25-4E40-B922-894826FCC483}" dt="2026-03-15T21:24:59.239" v="580"/>
        <pc:sldMkLst>
          <pc:docMk/>
          <pc:sldMk cId="1702326815" sldId="261"/>
        </pc:sldMkLst>
        <pc:spChg chg="mod">
          <ac:chgData name="Jerry Fite" userId="5c817e7aab5c3f9a" providerId="LiveId" clId="{C01970DF-CA25-4E40-B922-894826FCC483}" dt="2026-03-15T21:22:03.793" v="563" actId="207"/>
          <ac:spMkLst>
            <pc:docMk/>
            <pc:sldMk cId="1702326815" sldId="261"/>
            <ac:spMk id="3" creationId="{EEC3E706-8D47-F07B-0226-9E8E15020996}"/>
          </ac:spMkLst>
        </pc:spChg>
      </pc:sldChg>
      <pc:sldChg chg="modSp add del mod ord modTransition modAnim">
        <pc:chgData name="Jerry Fite" userId="5c817e7aab5c3f9a" providerId="LiveId" clId="{C01970DF-CA25-4E40-B922-894826FCC483}" dt="2026-03-15T21:25:59.363" v="585" actId="20577"/>
        <pc:sldMkLst>
          <pc:docMk/>
          <pc:sldMk cId="3972932427" sldId="262"/>
        </pc:sldMkLst>
        <pc:spChg chg="mod">
          <ac:chgData name="Jerry Fite" userId="5c817e7aab5c3f9a" providerId="LiveId" clId="{C01970DF-CA25-4E40-B922-894826FCC483}" dt="2026-03-15T21:09:57.485" v="0" actId="20577"/>
          <ac:spMkLst>
            <pc:docMk/>
            <pc:sldMk cId="3972932427" sldId="262"/>
            <ac:spMk id="2" creationId="{30098DD1-72E8-55C6-8C1F-FF2E167B1C92}"/>
          </ac:spMkLst>
        </pc:spChg>
        <pc:spChg chg="mod">
          <ac:chgData name="Jerry Fite" userId="5c817e7aab5c3f9a" providerId="LiveId" clId="{C01970DF-CA25-4E40-B922-894826FCC483}" dt="2026-03-15T21:25:59.363" v="585" actId="20577"/>
          <ac:spMkLst>
            <pc:docMk/>
            <pc:sldMk cId="3972932427" sldId="262"/>
            <ac:spMk id="3" creationId="{3DE5335D-3950-7931-DC19-4F1A4CB2E8F4}"/>
          </ac:spMkLst>
        </pc:spChg>
      </pc:sldChg>
      <pc:sldChg chg="modSp add mod modTransition modAnim">
        <pc:chgData name="Jerry Fite" userId="5c817e7aab5c3f9a" providerId="LiveId" clId="{C01970DF-CA25-4E40-B922-894826FCC483}" dt="2026-03-15T21:25:15.449" v="581"/>
        <pc:sldMkLst>
          <pc:docMk/>
          <pc:sldMk cId="2932996719" sldId="263"/>
        </pc:sldMkLst>
        <pc:spChg chg="mod">
          <ac:chgData name="Jerry Fite" userId="5c817e7aab5c3f9a" providerId="LiveId" clId="{C01970DF-CA25-4E40-B922-894826FCC483}" dt="2026-03-15T21:23:29.150" v="574" actId="20577"/>
          <ac:spMkLst>
            <pc:docMk/>
            <pc:sldMk cId="2932996719" sldId="263"/>
            <ac:spMk id="3" creationId="{853A9C0D-1F47-D580-74D7-1BE85C93E76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A939D-D53D-4EE8-85D2-96F1918822A5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5ABC7-3605-4007-9D56-5228BA423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5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25ABC7-3605-4007-9D56-5228BA423D1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72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76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33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21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58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68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93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48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5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77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77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04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A2341C-B43D-4AC9-868E-B7CFB7C4C099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7EEA0-9E6D-4471-AF58-3E6438329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0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CB8DC-F855-949A-AB55-6C5CF3C9F3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31EC1C-116E-5860-4131-6D92C8D73E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362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87CB8AF5-E0EF-225D-057A-A22189C33DCD}"/>
              </a:ext>
            </a:extLst>
          </p:cNvPr>
          <p:cNvSpPr/>
          <p:nvPr/>
        </p:nvSpPr>
        <p:spPr>
          <a:xfrm>
            <a:off x="-1" y="2421608"/>
            <a:ext cx="3794501" cy="1410347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760C86BB-E43B-45CE-67EE-CFEA32789800}"/>
              </a:ext>
            </a:extLst>
          </p:cNvPr>
          <p:cNvSpPr/>
          <p:nvPr/>
        </p:nvSpPr>
        <p:spPr>
          <a:xfrm rot="10800000">
            <a:off x="5207431" y="2421608"/>
            <a:ext cx="3794502" cy="1410347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72300D-CF9E-7B26-1B2D-A64077F79AD3}"/>
              </a:ext>
            </a:extLst>
          </p:cNvPr>
          <p:cNvSpPr txBox="1"/>
          <p:nvPr/>
        </p:nvSpPr>
        <p:spPr>
          <a:xfrm>
            <a:off x="362916" y="2865171"/>
            <a:ext cx="2643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God’s Wisdom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1DD342-51C4-E772-A398-516E5384FF80}"/>
              </a:ext>
            </a:extLst>
          </p:cNvPr>
          <p:cNvSpPr txBox="1"/>
          <p:nvPr/>
        </p:nvSpPr>
        <p:spPr>
          <a:xfrm>
            <a:off x="6089543" y="2649727"/>
            <a:ext cx="26967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Ecclesiastes 7:16-17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FF1909-0C1D-4339-3182-02B712CDF5E8}"/>
              </a:ext>
            </a:extLst>
          </p:cNvPr>
          <p:cNvSpPr txBox="1"/>
          <p:nvPr/>
        </p:nvSpPr>
        <p:spPr>
          <a:xfrm>
            <a:off x="3100306" y="1208868"/>
            <a:ext cx="2943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Do Not Be Too Righteous???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7DAEA8-78B1-E529-93ED-D3463B11EAAF}"/>
              </a:ext>
            </a:extLst>
          </p:cNvPr>
          <p:cNvSpPr txBox="1"/>
          <p:nvPr/>
        </p:nvSpPr>
        <p:spPr>
          <a:xfrm>
            <a:off x="2959531" y="4004450"/>
            <a:ext cx="30841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Do Not Be Too Wicked?</a:t>
            </a:r>
          </a:p>
        </p:txBody>
      </p:sp>
    </p:spTree>
    <p:extLst>
      <p:ext uri="{BB962C8B-B14F-4D97-AF65-F5344CB8AC3E}">
        <p14:creationId xmlns:p14="http://schemas.microsoft.com/office/powerpoint/2010/main" val="2036298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4C567-F96D-49A0-0714-A4FCBE273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Preacher Had Seen...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55A2E-5262-E25C-077F-74C2477C7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Righteous man had perished while living a Righteous life ... Wicked man prolong life while living a wicked life </a:t>
            </a:r>
            <a:r>
              <a:rPr lang="en-US" dirty="0">
                <a:solidFill>
                  <a:srgbClr val="C00000"/>
                </a:solidFill>
              </a:rPr>
              <a:t>(Eccl. 7:15)</a:t>
            </a:r>
          </a:p>
          <a:p>
            <a:r>
              <a:rPr lang="en-US" dirty="0"/>
              <a:t> Good in life and long days – depart from evil         </a:t>
            </a:r>
            <a:r>
              <a:rPr lang="en-US" dirty="0">
                <a:solidFill>
                  <a:srgbClr val="C00000"/>
                </a:solidFill>
              </a:rPr>
              <a:t>(Psm. 34:12-16; , I Pet. 3:10-12, Psm. 55:23,  Prov. 10:27)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635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AF9D3-7955-5E1C-D97F-9312E2EB8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BC3E8-D879-A267-B111-10F879622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the Preacher is Pointing Out...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2943F-626A-7A77-103B-F1C9BDB99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develop the wrong type of righteousness: “righteous overmuch – self- righteousness – does not necessarily please God  </a:t>
            </a:r>
            <a:r>
              <a:rPr lang="en-US" dirty="0">
                <a:solidFill>
                  <a:srgbClr val="C00000"/>
                </a:solidFill>
              </a:rPr>
              <a:t>(Isa. 58:1-9)</a:t>
            </a:r>
          </a:p>
          <a:p>
            <a:r>
              <a:rPr lang="en-US" dirty="0"/>
              <a:t>Complain why God has not noticed their “righteousness” </a:t>
            </a:r>
          </a:p>
          <a:p>
            <a:r>
              <a:rPr lang="en-US" dirty="0"/>
              <a:t>Dismayed when they suffer destruction.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96660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0FE30-DE9E-7D7C-B6F5-C1C7A3596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57D8C-65B1-F899-C2FE-B832626ED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the Preacher is Pointing Out...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3E706-8D47-F07B-0226-9E8E15020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multiply wickedness – overmuch wickedness thinking you will escape punishment...</a:t>
            </a:r>
          </a:p>
          <a:p>
            <a:r>
              <a:rPr lang="en-US" dirty="0"/>
              <a:t>God delighted  in morally evil deeds – vain to serve God </a:t>
            </a:r>
            <a:r>
              <a:rPr lang="en-US" dirty="0">
                <a:solidFill>
                  <a:srgbClr val="C00000"/>
                </a:solidFill>
              </a:rPr>
              <a:t>(Mal. 2:17, 3:13-15).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3268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A741C-888D-45DE-C844-84BF87751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0F3F6-6707-32A1-E523-3EB8B2D9E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 have a standard for Righteous Living  - Rom. 1:17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A9C0D-1F47-D580-74D7-1BE85C93E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Holy as God is Holy </a:t>
            </a:r>
            <a:r>
              <a:rPr lang="en-US" dirty="0">
                <a:solidFill>
                  <a:srgbClr val="C00000"/>
                </a:solidFill>
              </a:rPr>
              <a:t>(I Pet. 1:15) </a:t>
            </a:r>
          </a:p>
          <a:p>
            <a:r>
              <a:rPr lang="en-US" dirty="0"/>
              <a:t>Measure ourselves by the standard of Christ </a:t>
            </a:r>
            <a:r>
              <a:rPr lang="en-US" dirty="0">
                <a:solidFill>
                  <a:srgbClr val="C00000"/>
                </a:solidFill>
              </a:rPr>
              <a:t>(Eph. 4:13) </a:t>
            </a:r>
          </a:p>
          <a:p>
            <a:r>
              <a:rPr lang="en-US" dirty="0"/>
              <a:t>Walk in Jesus’ Steps </a:t>
            </a:r>
            <a:r>
              <a:rPr lang="en-US" dirty="0">
                <a:solidFill>
                  <a:srgbClr val="C00000"/>
                </a:solidFill>
              </a:rPr>
              <a:t>(I Pet. 2:21, 23, I Jn. 2:6)</a:t>
            </a:r>
          </a:p>
          <a:p>
            <a:r>
              <a:rPr lang="en-US" dirty="0"/>
              <a:t>We cannot get more Holy than Jesus – but we must strive to be like Him. </a:t>
            </a:r>
          </a:p>
          <a:p>
            <a:r>
              <a:rPr lang="en-US" dirty="0"/>
              <a:t>The “extreme” of holiness is Jesus Christ our standard.</a:t>
            </a:r>
          </a:p>
          <a:p>
            <a:r>
              <a:rPr lang="en-US" dirty="0"/>
              <a:t>No middle ground to seek!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9967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78B34-2E30-B595-F0AA-042562B56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98DD1-72E8-55C6-8C1F-FF2E167B1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 have a standard for Righteous Living  - Rom. 1:17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5335D-3950-7931-DC19-4F1A4CB2E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righteous before God demands that we might have to back off our liberties in order to help </a:t>
            </a:r>
            <a:r>
              <a:rPr lang="en-US"/>
              <a:t>others</a:t>
            </a:r>
            <a:r>
              <a:rPr lang="en-US">
                <a:solidFill>
                  <a:srgbClr val="C00000"/>
                </a:solidFill>
              </a:rPr>
              <a:t>  (Rom</a:t>
            </a:r>
            <a:r>
              <a:rPr lang="en-US" dirty="0">
                <a:solidFill>
                  <a:srgbClr val="C00000"/>
                </a:solidFill>
              </a:rPr>
              <a:t>. 14:17, I Cor. 10:23-11:1, I Cor. 9:22)</a:t>
            </a:r>
          </a:p>
          <a:p>
            <a:r>
              <a:rPr lang="en-US" dirty="0"/>
              <a:t>Refusing to give “God’s speed” to those who do not bring the teaching of Christ is not “extremism” </a:t>
            </a:r>
            <a:r>
              <a:rPr lang="en-US" dirty="0">
                <a:solidFill>
                  <a:srgbClr val="C00000"/>
                </a:solidFill>
              </a:rPr>
              <a:t>(2 John 9-11)</a:t>
            </a:r>
          </a:p>
          <a:p>
            <a:r>
              <a:rPr lang="en-US" i="1" dirty="0"/>
              <a:t>“He that feareth God shall come forth from them all” </a:t>
            </a:r>
            <a:r>
              <a:rPr lang="en-US" dirty="0">
                <a:solidFill>
                  <a:srgbClr val="C00000"/>
                </a:solidFill>
              </a:rPr>
              <a:t>(Eccl. 7:18)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9324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8ECCCF-243C-B897-116F-502EBA5E0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919D6-18D9-54DE-2550-770003502B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7C809D-1670-ADB6-A617-A8852322AA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54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341</Words>
  <Application>Microsoft Office PowerPoint</Application>
  <PresentationFormat>On-screen Show (4:3)</PresentationFormat>
  <Paragraphs>28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What the Preacher Had Seen... </vt:lpstr>
      <vt:lpstr>What the Preacher is Pointing Out...</vt:lpstr>
      <vt:lpstr>What the Preacher is Pointing Out...</vt:lpstr>
      <vt:lpstr>We have a standard for Righteous Living  - Rom. 1:17</vt:lpstr>
      <vt:lpstr>We have a standard for Righteous Living  - Rom. 1:17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2026-03-15T20:32:48Z</dcterms:created>
  <dcterms:modified xsi:type="dcterms:W3CDTF">2026-03-15T21:26:03Z</dcterms:modified>
</cp:coreProperties>
</file>