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68" r:id="rId4"/>
    <p:sldId id="260" r:id="rId5"/>
    <p:sldId id="271" r:id="rId6"/>
    <p:sldId id="270" r:id="rId7"/>
    <p:sldId id="269" r:id="rId8"/>
    <p:sldId id="259" r:id="rId9"/>
    <p:sldId id="272" r:id="rId10"/>
    <p:sldId id="261" r:id="rId11"/>
    <p:sldId id="273" r:id="rId12"/>
    <p:sldId id="274" r:id="rId13"/>
    <p:sldId id="262" r:id="rId14"/>
    <p:sldId id="275" r:id="rId15"/>
    <p:sldId id="263" r:id="rId16"/>
    <p:sldId id="276" r:id="rId17"/>
    <p:sldId id="278" r:id="rId18"/>
    <p:sldId id="282" r:id="rId19"/>
    <p:sldId id="266" r:id="rId20"/>
    <p:sldId id="281" r:id="rId21"/>
    <p:sldId id="280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CFE-F87C-4693-82AA-22436DD6298F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613A-BE7F-433A-9A37-7964F8FB3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CFE-F87C-4693-82AA-22436DD6298F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613A-BE7F-433A-9A37-7964F8FB3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9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CFE-F87C-4693-82AA-22436DD6298F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613A-BE7F-433A-9A37-7964F8FB3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1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CFE-F87C-4693-82AA-22436DD6298F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613A-BE7F-433A-9A37-7964F8FB3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7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CFE-F87C-4693-82AA-22436DD6298F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613A-BE7F-433A-9A37-7964F8FB3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CFE-F87C-4693-82AA-22436DD6298F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613A-BE7F-433A-9A37-7964F8FB3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CFE-F87C-4693-82AA-22436DD6298F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613A-BE7F-433A-9A37-7964F8FB3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0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CFE-F87C-4693-82AA-22436DD6298F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613A-BE7F-433A-9A37-7964F8FB3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2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CFE-F87C-4693-82AA-22436DD6298F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613A-BE7F-433A-9A37-7964F8FB3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7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CFE-F87C-4693-82AA-22436DD6298F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613A-BE7F-433A-9A37-7964F8FB3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7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CFE-F87C-4693-82AA-22436DD6298F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613A-BE7F-433A-9A37-7964F8FB3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FCFE-F87C-4693-82AA-22436DD6298F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613A-BE7F-433A-9A37-7964F8FB3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5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rse jumping over a fence&#10;&#10;Description automatically generated">
            <a:extLst>
              <a:ext uri="{FF2B5EF4-FFF2-40B4-BE49-F238E27FC236}">
                <a16:creationId xmlns:a16="http://schemas.microsoft.com/office/drawing/2014/main" id="{3C9EFB59-149E-41CB-A85B-92BB5A475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r="8195" b="-1"/>
          <a:stretch/>
        </p:blipFill>
        <p:spPr>
          <a:xfrm>
            <a:off x="2" y="10"/>
            <a:ext cx="9143998" cy="6857990"/>
          </a:xfrm>
          <a:custGeom>
            <a:avLst/>
            <a:gdLst>
              <a:gd name="connsiteX0" fmla="*/ 6631620 w 12191997"/>
              <a:gd name="connsiteY0" fmla="*/ 983228 h 6858000"/>
              <a:gd name="connsiteX1" fmla="*/ 12091643 w 12191997"/>
              <a:gd name="connsiteY1" fmla="*/ 983228 h 6858000"/>
              <a:gd name="connsiteX2" fmla="*/ 12191997 w 12191997"/>
              <a:gd name="connsiteY2" fmla="*/ 991151 h 6858000"/>
              <a:gd name="connsiteX3" fmla="*/ 12191997 w 12191997"/>
              <a:gd name="connsiteY3" fmla="*/ 6858000 h 6858000"/>
              <a:gd name="connsiteX4" fmla="*/ 3051794 w 12191997"/>
              <a:gd name="connsiteY4" fmla="*/ 6858000 h 6858000"/>
              <a:gd name="connsiteX5" fmla="*/ 3048485 w 12191997"/>
              <a:gd name="connsiteY5" fmla="*/ 6845812 h 6858000"/>
              <a:gd name="connsiteX6" fmla="*/ 3121611 w 12191997"/>
              <a:gd name="connsiteY6" fmla="*/ 6151078 h 6858000"/>
              <a:gd name="connsiteX7" fmla="*/ 5851619 w 12191997"/>
              <a:gd name="connsiteY7" fmla="*/ 1422010 h 6858000"/>
              <a:gd name="connsiteX8" fmla="*/ 6631620 w 12191997"/>
              <a:gd name="connsiteY8" fmla="*/ 983228 h 6858000"/>
              <a:gd name="connsiteX9" fmla="*/ 0 w 12191997"/>
              <a:gd name="connsiteY9" fmla="*/ 339531 h 6858000"/>
              <a:gd name="connsiteX10" fmla="*/ 54301 w 12191997"/>
              <a:gd name="connsiteY10" fmla="*/ 339531 h 6858000"/>
              <a:gd name="connsiteX11" fmla="*/ 1340585 w 12191997"/>
              <a:gd name="connsiteY11" fmla="*/ 339531 h 6858000"/>
              <a:gd name="connsiteX12" fmla="*/ 1713506 w 12191997"/>
              <a:gd name="connsiteY12" fmla="*/ 556265 h 6858000"/>
              <a:gd name="connsiteX13" fmla="*/ 2909965 w 12191997"/>
              <a:gd name="connsiteY13" fmla="*/ 2625561 h 6858000"/>
              <a:gd name="connsiteX14" fmla="*/ 2909965 w 12191997"/>
              <a:gd name="connsiteY14" fmla="*/ 3048708 h 6858000"/>
              <a:gd name="connsiteX15" fmla="*/ 1713506 w 12191997"/>
              <a:gd name="connsiteY15" fmla="*/ 5118003 h 6858000"/>
              <a:gd name="connsiteX16" fmla="*/ 1340585 w 12191997"/>
              <a:gd name="connsiteY16" fmla="*/ 5334737 h 6858000"/>
              <a:gd name="connsiteX17" fmla="*/ 85990 w 12191997"/>
              <a:gd name="connsiteY17" fmla="*/ 5334737 h 6858000"/>
              <a:gd name="connsiteX18" fmla="*/ 0 w 12191997"/>
              <a:gd name="connsiteY18" fmla="*/ 5334737 h 6858000"/>
              <a:gd name="connsiteX19" fmla="*/ 2861712 w 12191997"/>
              <a:gd name="connsiteY19" fmla="*/ 0 h 6858000"/>
              <a:gd name="connsiteX20" fmla="*/ 5175003 w 12191997"/>
              <a:gd name="connsiteY20" fmla="*/ 0 h 6858000"/>
              <a:gd name="connsiteX21" fmla="*/ 5220943 w 12191997"/>
              <a:gd name="connsiteY21" fmla="*/ 79581 h 6858000"/>
              <a:gd name="connsiteX22" fmla="*/ 5724962 w 12191997"/>
              <a:gd name="connsiteY22" fmla="*/ 952668 h 6858000"/>
              <a:gd name="connsiteX23" fmla="*/ 5724962 w 12191997"/>
              <a:gd name="connsiteY23" fmla="*/ 1201564 h 6858000"/>
              <a:gd name="connsiteX24" fmla="*/ 4978322 w 12191997"/>
              <a:gd name="connsiteY24" fmla="*/ 2494933 h 6858000"/>
              <a:gd name="connsiteX25" fmla="*/ 4764998 w 12191997"/>
              <a:gd name="connsiteY25" fmla="*/ 2614935 h 6858000"/>
              <a:gd name="connsiteX26" fmla="*/ 3271717 w 12191997"/>
              <a:gd name="connsiteY26" fmla="*/ 2614935 h 6858000"/>
              <a:gd name="connsiteX27" fmla="*/ 3058392 w 12191997"/>
              <a:gd name="connsiteY27" fmla="*/ 2494933 h 6858000"/>
              <a:gd name="connsiteX28" fmla="*/ 2311754 w 12191997"/>
              <a:gd name="connsiteY28" fmla="*/ 1201564 h 6858000"/>
              <a:gd name="connsiteX29" fmla="*/ 2311754 w 12191997"/>
              <a:gd name="connsiteY29" fmla="*/ 952668 h 6858000"/>
              <a:gd name="connsiteX30" fmla="*/ 2811944 w 12191997"/>
              <a:gd name="connsiteY30" fmla="*/ 86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7" h="6858000">
                <a:moveTo>
                  <a:pt x="6631620" y="983228"/>
                </a:moveTo>
                <a:cubicBezTo>
                  <a:pt x="6631620" y="983228"/>
                  <a:pt x="6631620" y="983228"/>
                  <a:pt x="12091643" y="983228"/>
                </a:cubicBezTo>
                <a:lnTo>
                  <a:pt x="12191997" y="991151"/>
                </a:lnTo>
                <a:lnTo>
                  <a:pt x="12191997" y="6858000"/>
                </a:lnTo>
                <a:lnTo>
                  <a:pt x="3051794" y="6858000"/>
                </a:lnTo>
                <a:lnTo>
                  <a:pt x="3048485" y="6845812"/>
                </a:lnTo>
                <a:cubicBezTo>
                  <a:pt x="2999734" y="6614233"/>
                  <a:pt x="3024109" y="6346091"/>
                  <a:pt x="3121611" y="6151078"/>
                </a:cubicBezTo>
                <a:cubicBezTo>
                  <a:pt x="3121611" y="6151078"/>
                  <a:pt x="3121611" y="6151078"/>
                  <a:pt x="5851619" y="1422010"/>
                </a:cubicBezTo>
                <a:cubicBezTo>
                  <a:pt x="5997869" y="1178242"/>
                  <a:pt x="6355374" y="983228"/>
                  <a:pt x="6631620" y="983228"/>
                </a:cubicBezTo>
                <a:close/>
                <a:moveTo>
                  <a:pt x="0" y="339531"/>
                </a:moveTo>
                <a:lnTo>
                  <a:pt x="54301" y="339531"/>
                </a:lnTo>
                <a:cubicBezTo>
                  <a:pt x="1340585" y="339531"/>
                  <a:pt x="1340585" y="339531"/>
                  <a:pt x="1340585" y="339531"/>
                </a:cubicBezTo>
                <a:cubicBezTo>
                  <a:pt x="1495969" y="339531"/>
                  <a:pt x="1635814" y="422097"/>
                  <a:pt x="1713506" y="556265"/>
                </a:cubicBezTo>
                <a:cubicBezTo>
                  <a:pt x="2909965" y="2625561"/>
                  <a:pt x="2909965" y="2625561"/>
                  <a:pt x="2909965" y="2625561"/>
                </a:cubicBezTo>
                <a:cubicBezTo>
                  <a:pt x="2987657" y="2754570"/>
                  <a:pt x="2987657" y="2919700"/>
                  <a:pt x="2909965" y="3048708"/>
                </a:cubicBezTo>
                <a:cubicBezTo>
                  <a:pt x="1713506" y="5118003"/>
                  <a:pt x="1713506" y="5118003"/>
                  <a:pt x="1713506" y="5118003"/>
                </a:cubicBezTo>
                <a:cubicBezTo>
                  <a:pt x="1635814" y="5252173"/>
                  <a:pt x="1495969" y="5334737"/>
                  <a:pt x="1340585" y="5334737"/>
                </a:cubicBezTo>
                <a:cubicBezTo>
                  <a:pt x="816002" y="5334737"/>
                  <a:pt x="406171" y="5334737"/>
                  <a:pt x="85990" y="5334737"/>
                </a:cubicBezTo>
                <a:lnTo>
                  <a:pt x="0" y="5334737"/>
                </a:lnTo>
                <a:close/>
                <a:moveTo>
                  <a:pt x="2861712" y="0"/>
                </a:moveTo>
                <a:lnTo>
                  <a:pt x="5175003" y="0"/>
                </a:lnTo>
                <a:lnTo>
                  <a:pt x="5220943" y="79581"/>
                </a:lnTo>
                <a:cubicBezTo>
                  <a:pt x="5331226" y="270618"/>
                  <a:pt x="5491637" y="548491"/>
                  <a:pt x="5724962" y="952668"/>
                </a:cubicBezTo>
                <a:cubicBezTo>
                  <a:pt x="5764962" y="1023782"/>
                  <a:pt x="5764962" y="1130450"/>
                  <a:pt x="5724962" y="1201564"/>
                </a:cubicBezTo>
                <a:cubicBezTo>
                  <a:pt x="5724962" y="1201564"/>
                  <a:pt x="5724962" y="1201564"/>
                  <a:pt x="4978322" y="2494933"/>
                </a:cubicBezTo>
                <a:cubicBezTo>
                  <a:pt x="4942768" y="2561602"/>
                  <a:pt x="4844993" y="2614935"/>
                  <a:pt x="4764998" y="2614935"/>
                </a:cubicBezTo>
                <a:lnTo>
                  <a:pt x="3271717" y="2614935"/>
                </a:lnTo>
                <a:cubicBezTo>
                  <a:pt x="3196167" y="2614935"/>
                  <a:pt x="3098390" y="2561602"/>
                  <a:pt x="3058392" y="2494933"/>
                </a:cubicBezTo>
                <a:cubicBezTo>
                  <a:pt x="3058392" y="2494933"/>
                  <a:pt x="3058392" y="2494933"/>
                  <a:pt x="2311754" y="1201564"/>
                </a:cubicBezTo>
                <a:cubicBezTo>
                  <a:pt x="2276199" y="1130450"/>
                  <a:pt x="2276199" y="1023782"/>
                  <a:pt x="2311754" y="952668"/>
                </a:cubicBezTo>
                <a:cubicBezTo>
                  <a:pt x="2311754" y="952668"/>
                  <a:pt x="2311754" y="952668"/>
                  <a:pt x="2811944" y="86212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65918-EA77-400A-8950-32DE7F596568}"/>
              </a:ext>
            </a:extLst>
          </p:cNvPr>
          <p:cNvSpPr txBox="1"/>
          <p:nvPr/>
        </p:nvSpPr>
        <p:spPr>
          <a:xfrm>
            <a:off x="4369869" y="125128"/>
            <a:ext cx="466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Hurdles  that Prevent us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5C2BB-55E3-4D1D-BD53-A6E500B1E1D1}"/>
              </a:ext>
            </a:extLst>
          </p:cNvPr>
          <p:cNvSpPr txBox="1"/>
          <p:nvPr/>
        </p:nvSpPr>
        <p:spPr>
          <a:xfrm rot="17561321">
            <a:off x="751938" y="3899450"/>
            <a:ext cx="318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From Getting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7CAC8-E1A3-441D-A850-BF90958FCA35}"/>
              </a:ext>
            </a:extLst>
          </p:cNvPr>
          <p:cNvSpPr txBox="1"/>
          <p:nvPr/>
        </p:nvSpPr>
        <p:spPr>
          <a:xfrm>
            <a:off x="596768" y="-115505"/>
            <a:ext cx="158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Help!</a:t>
            </a:r>
          </a:p>
        </p:txBody>
      </p:sp>
    </p:spTree>
    <p:extLst>
      <p:ext uri="{BB962C8B-B14F-4D97-AF65-F5344CB8AC3E}">
        <p14:creationId xmlns:p14="http://schemas.microsoft.com/office/powerpoint/2010/main" val="233984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2CA0-D73E-437A-9A2C-953CE041CD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                “Double-Minded”…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0CDF-8DBF-42F2-94D7-7467519A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Divided between God and the World </a:t>
            </a:r>
            <a:r>
              <a:rPr lang="en-US" b="1" dirty="0">
                <a:solidFill>
                  <a:srgbClr val="C00000"/>
                </a:solidFill>
              </a:rPr>
              <a:t>(James 4:3-4)</a:t>
            </a:r>
          </a:p>
        </p:txBody>
      </p:sp>
    </p:spTree>
    <p:extLst>
      <p:ext uri="{BB962C8B-B14F-4D97-AF65-F5344CB8AC3E}">
        <p14:creationId xmlns:p14="http://schemas.microsoft.com/office/powerpoint/2010/main" val="389459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2CA0-D73E-437A-9A2C-953CE041CD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                “Double-Minded”…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0CDF-8DBF-42F2-94D7-7467519A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Divided between God and the World </a:t>
            </a:r>
            <a:r>
              <a:rPr lang="en-US" b="1" dirty="0">
                <a:solidFill>
                  <a:srgbClr val="C00000"/>
                </a:solidFill>
              </a:rPr>
              <a:t>(James 4:3-4)</a:t>
            </a:r>
          </a:p>
          <a:p>
            <a:r>
              <a:rPr lang="en-US" b="1" dirty="0"/>
              <a:t>Divided by “doubt” </a:t>
            </a:r>
            <a:r>
              <a:rPr lang="en-US" b="1" dirty="0">
                <a:solidFill>
                  <a:srgbClr val="C00000"/>
                </a:solidFill>
              </a:rPr>
              <a:t>(James 1:5-8)</a:t>
            </a:r>
          </a:p>
        </p:txBody>
      </p:sp>
    </p:spTree>
    <p:extLst>
      <p:ext uri="{BB962C8B-B14F-4D97-AF65-F5344CB8AC3E}">
        <p14:creationId xmlns:p14="http://schemas.microsoft.com/office/powerpoint/2010/main" val="79238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2CA0-D73E-437A-9A2C-953CE041CD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                “Double-Minded”…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0CDF-8DBF-42F2-94D7-7467519A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Divided between God and the World </a:t>
            </a:r>
            <a:r>
              <a:rPr lang="en-US" b="1" dirty="0">
                <a:solidFill>
                  <a:srgbClr val="C00000"/>
                </a:solidFill>
              </a:rPr>
              <a:t>(James 4:3-4)</a:t>
            </a:r>
          </a:p>
          <a:p>
            <a:r>
              <a:rPr lang="en-US" b="1" dirty="0"/>
              <a:t>Divided by “doubt” </a:t>
            </a:r>
            <a:r>
              <a:rPr lang="en-US" b="1" dirty="0">
                <a:solidFill>
                  <a:srgbClr val="C00000"/>
                </a:solidFill>
              </a:rPr>
              <a:t>(James 1:5-8)</a:t>
            </a:r>
          </a:p>
          <a:p>
            <a:r>
              <a:rPr lang="en-US" b="1" dirty="0"/>
              <a:t>Divided by man’s wisdom and Scripture: </a:t>
            </a:r>
            <a:r>
              <a:rPr lang="en-US" b="1" i="1" dirty="0"/>
              <a:t>“God helps those who help themselves” </a:t>
            </a:r>
            <a:r>
              <a:rPr lang="en-US" b="1" dirty="0">
                <a:solidFill>
                  <a:srgbClr val="C00000"/>
                </a:solidFill>
              </a:rPr>
              <a:t>(Rom. 5:8,         2 Tim. 1:9-10)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9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5BF48D25-C362-491A-B1B8-6739896D3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17B90-D8F1-4828-8BEA-8BB8E1498AB8}"/>
              </a:ext>
            </a:extLst>
          </p:cNvPr>
          <p:cNvSpPr txBox="1"/>
          <p:nvPr/>
        </p:nvSpPr>
        <p:spPr>
          <a:xfrm>
            <a:off x="177800" y="584200"/>
            <a:ext cx="500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  2016 Survey – 18-25 year olds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ABFD0-4957-4AA9-9C18-8D4DEDBA23C0}"/>
              </a:ext>
            </a:extLst>
          </p:cNvPr>
          <p:cNvSpPr txBox="1"/>
          <p:nvPr/>
        </p:nvSpPr>
        <p:spPr>
          <a:xfrm>
            <a:off x="5664200" y="152400"/>
            <a:ext cx="330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“BARRIERS TO MENTAL HEALTH HELP-SEEKING” </a:t>
            </a:r>
          </a:p>
        </p:txBody>
      </p:sp>
    </p:spTree>
    <p:extLst>
      <p:ext uri="{BB962C8B-B14F-4D97-AF65-F5344CB8AC3E}">
        <p14:creationId xmlns:p14="http://schemas.microsoft.com/office/powerpoint/2010/main" val="184214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5BF48D25-C362-491A-B1B8-6739896D3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17B90-D8F1-4828-8BEA-8BB8E1498AB8}"/>
              </a:ext>
            </a:extLst>
          </p:cNvPr>
          <p:cNvSpPr txBox="1"/>
          <p:nvPr/>
        </p:nvSpPr>
        <p:spPr>
          <a:xfrm>
            <a:off x="177800" y="584200"/>
            <a:ext cx="500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  2016 Survey – 18-25 year olds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ABFD0-4957-4AA9-9C18-8D4DEDBA23C0}"/>
              </a:ext>
            </a:extLst>
          </p:cNvPr>
          <p:cNvSpPr txBox="1"/>
          <p:nvPr/>
        </p:nvSpPr>
        <p:spPr>
          <a:xfrm>
            <a:off x="5664200" y="152400"/>
            <a:ext cx="330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“BARRIERS TO MENTAL HEALTH HELP-SEEKING”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F9003-C0B0-433D-8EA4-EFF2E36B454F}"/>
              </a:ext>
            </a:extLst>
          </p:cNvPr>
          <p:cNvSpPr txBox="1"/>
          <p:nvPr/>
        </p:nvSpPr>
        <p:spPr>
          <a:xfrm>
            <a:off x="5664200" y="2217360"/>
            <a:ext cx="330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Stigmatizing beliefs - Shame</a:t>
            </a:r>
          </a:p>
          <a:p>
            <a:pPr marL="342900" indent="-342900">
              <a:buAutoNum type="arabicPeriod"/>
            </a:pPr>
            <a:r>
              <a:rPr lang="en-US" sz="2800" b="1" dirty="0"/>
              <a:t>Difficulty in expressing concerns </a:t>
            </a:r>
          </a:p>
          <a:p>
            <a:pPr marL="342900" indent="-342900">
              <a:buAutoNum type="arabicPeriod"/>
            </a:pPr>
            <a:r>
              <a:rPr lang="en-US" sz="2800" b="1" dirty="0"/>
              <a:t>Reliance on Self-Reliance </a:t>
            </a:r>
          </a:p>
          <a:p>
            <a:pPr marL="342900" indent="-342900">
              <a:buAutoNum type="arabicPeriod"/>
            </a:pPr>
            <a:r>
              <a:rPr lang="en-US" sz="2800" b="1" dirty="0"/>
              <a:t>Difficulty in accessing help </a:t>
            </a:r>
          </a:p>
        </p:txBody>
      </p:sp>
    </p:spTree>
    <p:extLst>
      <p:ext uri="{BB962C8B-B14F-4D97-AF65-F5344CB8AC3E}">
        <p14:creationId xmlns:p14="http://schemas.microsoft.com/office/powerpoint/2010/main" val="18906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3E3E26-8C44-4031-B84D-5C99C2C2F649}"/>
              </a:ext>
            </a:extLst>
          </p:cNvPr>
          <p:cNvSpPr/>
          <p:nvPr/>
        </p:nvSpPr>
        <p:spPr>
          <a:xfrm>
            <a:off x="495300" y="1443841"/>
            <a:ext cx="3467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Stigmatizing beliefs - Shame</a:t>
            </a:r>
          </a:p>
          <a:p>
            <a:pPr marL="342900" indent="-342900">
              <a:buAutoNum type="arabicPeriod"/>
            </a:pPr>
            <a:r>
              <a:rPr lang="en-US" sz="2800" b="1" dirty="0"/>
              <a:t>Difficulty in expressing concerns </a:t>
            </a:r>
          </a:p>
          <a:p>
            <a:pPr marL="342900" indent="-342900">
              <a:buAutoNum type="arabicPeriod"/>
            </a:pPr>
            <a:r>
              <a:rPr lang="en-US" sz="2800" b="1" dirty="0"/>
              <a:t>Reliance on Self-Reliance </a:t>
            </a:r>
          </a:p>
          <a:p>
            <a:pPr marL="342900" indent="-342900">
              <a:buAutoNum type="arabicPeriod"/>
            </a:pPr>
            <a:r>
              <a:rPr lang="en-US" sz="2800" b="1" dirty="0"/>
              <a:t>Difficulty in accessing help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9144881-1FFE-46D2-9DCB-C813F8ECE1C1}"/>
              </a:ext>
            </a:extLst>
          </p:cNvPr>
          <p:cNvSpPr/>
          <p:nvPr/>
        </p:nvSpPr>
        <p:spPr>
          <a:xfrm>
            <a:off x="3746500" y="1338926"/>
            <a:ext cx="2209800" cy="4485039"/>
          </a:xfrm>
          <a:prstGeom prst="righ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1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3E3E26-8C44-4031-B84D-5C99C2C2F649}"/>
              </a:ext>
            </a:extLst>
          </p:cNvPr>
          <p:cNvSpPr/>
          <p:nvPr/>
        </p:nvSpPr>
        <p:spPr>
          <a:xfrm>
            <a:off x="495300" y="1443841"/>
            <a:ext cx="3467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Stigmatizing beliefs - Shame</a:t>
            </a:r>
          </a:p>
          <a:p>
            <a:pPr marL="342900" indent="-342900">
              <a:buAutoNum type="arabicPeriod"/>
            </a:pPr>
            <a:r>
              <a:rPr lang="en-US" sz="2800" b="1" dirty="0"/>
              <a:t>Difficulty in expressing concerns </a:t>
            </a:r>
          </a:p>
          <a:p>
            <a:pPr marL="342900" indent="-342900">
              <a:buAutoNum type="arabicPeriod"/>
            </a:pPr>
            <a:r>
              <a:rPr lang="en-US" sz="2800" b="1" dirty="0"/>
              <a:t>Reliance on Self-Reliance </a:t>
            </a:r>
          </a:p>
          <a:p>
            <a:pPr marL="342900" indent="-342900">
              <a:buAutoNum type="arabicPeriod"/>
            </a:pPr>
            <a:r>
              <a:rPr lang="en-US" sz="2800" b="1" dirty="0"/>
              <a:t>Difficulty in accessing help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9144881-1FFE-46D2-9DCB-C813F8ECE1C1}"/>
              </a:ext>
            </a:extLst>
          </p:cNvPr>
          <p:cNvSpPr/>
          <p:nvPr/>
        </p:nvSpPr>
        <p:spPr>
          <a:xfrm>
            <a:off x="3746500" y="1338926"/>
            <a:ext cx="2209800" cy="4485039"/>
          </a:xfrm>
          <a:prstGeom prst="righ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9BFF9-8E5F-46C1-A7EE-D5C05708D207}"/>
              </a:ext>
            </a:extLst>
          </p:cNvPr>
          <p:cNvSpPr txBox="1"/>
          <p:nvPr/>
        </p:nvSpPr>
        <p:spPr>
          <a:xfrm>
            <a:off x="4959350" y="3042836"/>
            <a:ext cx="199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 From Christians </a:t>
            </a:r>
          </a:p>
        </p:txBody>
      </p:sp>
    </p:spTree>
    <p:extLst>
      <p:ext uri="{BB962C8B-B14F-4D97-AF65-F5344CB8AC3E}">
        <p14:creationId xmlns:p14="http://schemas.microsoft.com/office/powerpoint/2010/main" val="20634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3E3E26-8C44-4031-B84D-5C99C2C2F649}"/>
              </a:ext>
            </a:extLst>
          </p:cNvPr>
          <p:cNvSpPr/>
          <p:nvPr/>
        </p:nvSpPr>
        <p:spPr>
          <a:xfrm>
            <a:off x="495300" y="1443841"/>
            <a:ext cx="3467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Stigmatizing beliefs - Shame</a:t>
            </a:r>
          </a:p>
          <a:p>
            <a:pPr marL="342900" indent="-342900">
              <a:buAutoNum type="arabicPeriod"/>
            </a:pPr>
            <a:r>
              <a:rPr lang="en-US" sz="2800" b="1" dirty="0"/>
              <a:t>Difficulty in expressing concerns </a:t>
            </a:r>
          </a:p>
          <a:p>
            <a:pPr marL="342900" indent="-342900">
              <a:buAutoNum type="arabicPeriod"/>
            </a:pPr>
            <a:r>
              <a:rPr lang="en-US" sz="2800" b="1" dirty="0"/>
              <a:t>Reliance on Self-Reliance </a:t>
            </a:r>
          </a:p>
          <a:p>
            <a:pPr marL="342900" indent="-342900">
              <a:buAutoNum type="arabicPeriod"/>
            </a:pPr>
            <a:r>
              <a:rPr lang="en-US" sz="2800" b="1" dirty="0"/>
              <a:t>Difficulty in accessing help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9144881-1FFE-46D2-9DCB-C813F8ECE1C1}"/>
              </a:ext>
            </a:extLst>
          </p:cNvPr>
          <p:cNvSpPr/>
          <p:nvPr/>
        </p:nvSpPr>
        <p:spPr>
          <a:xfrm>
            <a:off x="3746500" y="1338926"/>
            <a:ext cx="2209800" cy="4485039"/>
          </a:xfrm>
          <a:prstGeom prst="righ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9BFF9-8E5F-46C1-A7EE-D5C05708D207}"/>
              </a:ext>
            </a:extLst>
          </p:cNvPr>
          <p:cNvSpPr txBox="1"/>
          <p:nvPr/>
        </p:nvSpPr>
        <p:spPr>
          <a:xfrm>
            <a:off x="4959350" y="3042836"/>
            <a:ext cx="199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 From Christians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748B5-10F7-4A55-9C10-1AA32AD0E9EC}"/>
              </a:ext>
            </a:extLst>
          </p:cNvPr>
          <p:cNvSpPr txBox="1"/>
          <p:nvPr/>
        </p:nvSpPr>
        <p:spPr>
          <a:xfrm>
            <a:off x="4959350" y="520700"/>
            <a:ext cx="3727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MERCY (kindness) and TRUTH From the Heart – “Easy to Entreated” </a:t>
            </a:r>
            <a:r>
              <a:rPr lang="en-US" sz="2800" b="1" dirty="0">
                <a:solidFill>
                  <a:srgbClr val="C00000"/>
                </a:solidFill>
              </a:rPr>
              <a:t>(Prov. 3:3-4, Jms. 3:17)</a:t>
            </a:r>
          </a:p>
        </p:txBody>
      </p:sp>
    </p:spTree>
    <p:extLst>
      <p:ext uri="{BB962C8B-B14F-4D97-AF65-F5344CB8AC3E}">
        <p14:creationId xmlns:p14="http://schemas.microsoft.com/office/powerpoint/2010/main" val="16054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3E3E26-8C44-4031-B84D-5C99C2C2F649}"/>
              </a:ext>
            </a:extLst>
          </p:cNvPr>
          <p:cNvSpPr/>
          <p:nvPr/>
        </p:nvSpPr>
        <p:spPr>
          <a:xfrm>
            <a:off x="495300" y="1443841"/>
            <a:ext cx="3467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Stigmatizing beliefs - Shame</a:t>
            </a:r>
          </a:p>
          <a:p>
            <a:pPr marL="342900" indent="-342900">
              <a:buAutoNum type="arabicPeriod"/>
            </a:pPr>
            <a:r>
              <a:rPr lang="en-US" sz="2800" b="1" dirty="0"/>
              <a:t>Difficulty in expressing concerns </a:t>
            </a:r>
          </a:p>
          <a:p>
            <a:pPr marL="342900" indent="-342900">
              <a:buAutoNum type="arabicPeriod"/>
            </a:pPr>
            <a:r>
              <a:rPr lang="en-US" sz="2800" b="1" dirty="0"/>
              <a:t>Reliance on Self-Reliance </a:t>
            </a:r>
          </a:p>
          <a:p>
            <a:pPr marL="342900" indent="-342900">
              <a:buAutoNum type="arabicPeriod"/>
            </a:pPr>
            <a:r>
              <a:rPr lang="en-US" sz="2800" b="1" dirty="0"/>
              <a:t>Difficulty in accessing help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9144881-1FFE-46D2-9DCB-C813F8ECE1C1}"/>
              </a:ext>
            </a:extLst>
          </p:cNvPr>
          <p:cNvSpPr/>
          <p:nvPr/>
        </p:nvSpPr>
        <p:spPr>
          <a:xfrm>
            <a:off x="3746500" y="1338926"/>
            <a:ext cx="2209800" cy="4485039"/>
          </a:xfrm>
          <a:prstGeom prst="righ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9BFF9-8E5F-46C1-A7EE-D5C05708D207}"/>
              </a:ext>
            </a:extLst>
          </p:cNvPr>
          <p:cNvSpPr txBox="1"/>
          <p:nvPr/>
        </p:nvSpPr>
        <p:spPr>
          <a:xfrm>
            <a:off x="4959350" y="3042836"/>
            <a:ext cx="199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 From Christians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748B5-10F7-4A55-9C10-1AA32AD0E9EC}"/>
              </a:ext>
            </a:extLst>
          </p:cNvPr>
          <p:cNvSpPr txBox="1"/>
          <p:nvPr/>
        </p:nvSpPr>
        <p:spPr>
          <a:xfrm>
            <a:off x="4959350" y="520700"/>
            <a:ext cx="3727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MERCY (kindness) and TRUTH From the Heart – “Easy to Entreated” </a:t>
            </a:r>
            <a:r>
              <a:rPr lang="en-US" sz="2800" b="1" dirty="0">
                <a:solidFill>
                  <a:srgbClr val="C00000"/>
                </a:solidFill>
              </a:rPr>
              <a:t>(Prov. 3:3-4, Jms. 3:17)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B6732-D7B9-4160-B37E-A6025C953A11}"/>
              </a:ext>
            </a:extLst>
          </p:cNvPr>
          <p:cNvSpPr txBox="1"/>
          <p:nvPr/>
        </p:nvSpPr>
        <p:spPr>
          <a:xfrm>
            <a:off x="5308600" y="4506218"/>
            <a:ext cx="328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Mind of Christ – HUMILITY  to look to need of others    </a:t>
            </a:r>
            <a:r>
              <a:rPr lang="en-US" sz="2800" b="1" dirty="0">
                <a:solidFill>
                  <a:srgbClr val="C00000"/>
                </a:solidFill>
              </a:rPr>
              <a:t>(Phil. 2:3-4)</a:t>
            </a:r>
          </a:p>
        </p:txBody>
      </p:sp>
    </p:spTree>
    <p:extLst>
      <p:ext uri="{BB962C8B-B14F-4D97-AF65-F5344CB8AC3E}">
        <p14:creationId xmlns:p14="http://schemas.microsoft.com/office/powerpoint/2010/main" val="1148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a court&#10;&#10;Description automatically generated">
            <a:extLst>
              <a:ext uri="{FF2B5EF4-FFF2-40B4-BE49-F238E27FC236}">
                <a16:creationId xmlns:a16="http://schemas.microsoft.com/office/drawing/2014/main" id="{D8C421EB-99EA-4EAF-9F0C-5BBC4DB9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5215B3-4F3D-43DF-AAFC-A19BB3FA8400}"/>
              </a:ext>
            </a:extLst>
          </p:cNvPr>
          <p:cNvSpPr txBox="1"/>
          <p:nvPr/>
        </p:nvSpPr>
        <p:spPr>
          <a:xfrm>
            <a:off x="4318000" y="533400"/>
            <a:ext cx="383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Hurdles taken away…</a:t>
            </a:r>
          </a:p>
        </p:txBody>
      </p:sp>
    </p:spTree>
    <p:extLst>
      <p:ext uri="{BB962C8B-B14F-4D97-AF65-F5344CB8AC3E}">
        <p14:creationId xmlns:p14="http://schemas.microsoft.com/office/powerpoint/2010/main" val="233664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rse jumping over a fence&#10;&#10;Description automatically generated">
            <a:extLst>
              <a:ext uri="{FF2B5EF4-FFF2-40B4-BE49-F238E27FC236}">
                <a16:creationId xmlns:a16="http://schemas.microsoft.com/office/drawing/2014/main" id="{3C9EFB59-149E-41CB-A85B-92BB5A475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r="8195" b="-1"/>
          <a:stretch/>
        </p:blipFill>
        <p:spPr>
          <a:xfrm>
            <a:off x="2" y="10"/>
            <a:ext cx="9143998" cy="6857990"/>
          </a:xfrm>
          <a:custGeom>
            <a:avLst/>
            <a:gdLst>
              <a:gd name="connsiteX0" fmla="*/ 6631620 w 12191997"/>
              <a:gd name="connsiteY0" fmla="*/ 983228 h 6858000"/>
              <a:gd name="connsiteX1" fmla="*/ 12091643 w 12191997"/>
              <a:gd name="connsiteY1" fmla="*/ 983228 h 6858000"/>
              <a:gd name="connsiteX2" fmla="*/ 12191997 w 12191997"/>
              <a:gd name="connsiteY2" fmla="*/ 991151 h 6858000"/>
              <a:gd name="connsiteX3" fmla="*/ 12191997 w 12191997"/>
              <a:gd name="connsiteY3" fmla="*/ 6858000 h 6858000"/>
              <a:gd name="connsiteX4" fmla="*/ 3051794 w 12191997"/>
              <a:gd name="connsiteY4" fmla="*/ 6858000 h 6858000"/>
              <a:gd name="connsiteX5" fmla="*/ 3048485 w 12191997"/>
              <a:gd name="connsiteY5" fmla="*/ 6845812 h 6858000"/>
              <a:gd name="connsiteX6" fmla="*/ 3121611 w 12191997"/>
              <a:gd name="connsiteY6" fmla="*/ 6151078 h 6858000"/>
              <a:gd name="connsiteX7" fmla="*/ 5851619 w 12191997"/>
              <a:gd name="connsiteY7" fmla="*/ 1422010 h 6858000"/>
              <a:gd name="connsiteX8" fmla="*/ 6631620 w 12191997"/>
              <a:gd name="connsiteY8" fmla="*/ 983228 h 6858000"/>
              <a:gd name="connsiteX9" fmla="*/ 0 w 12191997"/>
              <a:gd name="connsiteY9" fmla="*/ 339531 h 6858000"/>
              <a:gd name="connsiteX10" fmla="*/ 54301 w 12191997"/>
              <a:gd name="connsiteY10" fmla="*/ 339531 h 6858000"/>
              <a:gd name="connsiteX11" fmla="*/ 1340585 w 12191997"/>
              <a:gd name="connsiteY11" fmla="*/ 339531 h 6858000"/>
              <a:gd name="connsiteX12" fmla="*/ 1713506 w 12191997"/>
              <a:gd name="connsiteY12" fmla="*/ 556265 h 6858000"/>
              <a:gd name="connsiteX13" fmla="*/ 2909965 w 12191997"/>
              <a:gd name="connsiteY13" fmla="*/ 2625561 h 6858000"/>
              <a:gd name="connsiteX14" fmla="*/ 2909965 w 12191997"/>
              <a:gd name="connsiteY14" fmla="*/ 3048708 h 6858000"/>
              <a:gd name="connsiteX15" fmla="*/ 1713506 w 12191997"/>
              <a:gd name="connsiteY15" fmla="*/ 5118003 h 6858000"/>
              <a:gd name="connsiteX16" fmla="*/ 1340585 w 12191997"/>
              <a:gd name="connsiteY16" fmla="*/ 5334737 h 6858000"/>
              <a:gd name="connsiteX17" fmla="*/ 85990 w 12191997"/>
              <a:gd name="connsiteY17" fmla="*/ 5334737 h 6858000"/>
              <a:gd name="connsiteX18" fmla="*/ 0 w 12191997"/>
              <a:gd name="connsiteY18" fmla="*/ 5334737 h 6858000"/>
              <a:gd name="connsiteX19" fmla="*/ 2861712 w 12191997"/>
              <a:gd name="connsiteY19" fmla="*/ 0 h 6858000"/>
              <a:gd name="connsiteX20" fmla="*/ 5175003 w 12191997"/>
              <a:gd name="connsiteY20" fmla="*/ 0 h 6858000"/>
              <a:gd name="connsiteX21" fmla="*/ 5220943 w 12191997"/>
              <a:gd name="connsiteY21" fmla="*/ 79581 h 6858000"/>
              <a:gd name="connsiteX22" fmla="*/ 5724962 w 12191997"/>
              <a:gd name="connsiteY22" fmla="*/ 952668 h 6858000"/>
              <a:gd name="connsiteX23" fmla="*/ 5724962 w 12191997"/>
              <a:gd name="connsiteY23" fmla="*/ 1201564 h 6858000"/>
              <a:gd name="connsiteX24" fmla="*/ 4978322 w 12191997"/>
              <a:gd name="connsiteY24" fmla="*/ 2494933 h 6858000"/>
              <a:gd name="connsiteX25" fmla="*/ 4764998 w 12191997"/>
              <a:gd name="connsiteY25" fmla="*/ 2614935 h 6858000"/>
              <a:gd name="connsiteX26" fmla="*/ 3271717 w 12191997"/>
              <a:gd name="connsiteY26" fmla="*/ 2614935 h 6858000"/>
              <a:gd name="connsiteX27" fmla="*/ 3058392 w 12191997"/>
              <a:gd name="connsiteY27" fmla="*/ 2494933 h 6858000"/>
              <a:gd name="connsiteX28" fmla="*/ 2311754 w 12191997"/>
              <a:gd name="connsiteY28" fmla="*/ 1201564 h 6858000"/>
              <a:gd name="connsiteX29" fmla="*/ 2311754 w 12191997"/>
              <a:gd name="connsiteY29" fmla="*/ 952668 h 6858000"/>
              <a:gd name="connsiteX30" fmla="*/ 2811944 w 12191997"/>
              <a:gd name="connsiteY30" fmla="*/ 86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7" h="6858000">
                <a:moveTo>
                  <a:pt x="6631620" y="983228"/>
                </a:moveTo>
                <a:cubicBezTo>
                  <a:pt x="6631620" y="983228"/>
                  <a:pt x="6631620" y="983228"/>
                  <a:pt x="12091643" y="983228"/>
                </a:cubicBezTo>
                <a:lnTo>
                  <a:pt x="12191997" y="991151"/>
                </a:lnTo>
                <a:lnTo>
                  <a:pt x="12191997" y="6858000"/>
                </a:lnTo>
                <a:lnTo>
                  <a:pt x="3051794" y="6858000"/>
                </a:lnTo>
                <a:lnTo>
                  <a:pt x="3048485" y="6845812"/>
                </a:lnTo>
                <a:cubicBezTo>
                  <a:pt x="2999734" y="6614233"/>
                  <a:pt x="3024109" y="6346091"/>
                  <a:pt x="3121611" y="6151078"/>
                </a:cubicBezTo>
                <a:cubicBezTo>
                  <a:pt x="3121611" y="6151078"/>
                  <a:pt x="3121611" y="6151078"/>
                  <a:pt x="5851619" y="1422010"/>
                </a:cubicBezTo>
                <a:cubicBezTo>
                  <a:pt x="5997869" y="1178242"/>
                  <a:pt x="6355374" y="983228"/>
                  <a:pt x="6631620" y="983228"/>
                </a:cubicBezTo>
                <a:close/>
                <a:moveTo>
                  <a:pt x="0" y="339531"/>
                </a:moveTo>
                <a:lnTo>
                  <a:pt x="54301" y="339531"/>
                </a:lnTo>
                <a:cubicBezTo>
                  <a:pt x="1340585" y="339531"/>
                  <a:pt x="1340585" y="339531"/>
                  <a:pt x="1340585" y="339531"/>
                </a:cubicBezTo>
                <a:cubicBezTo>
                  <a:pt x="1495969" y="339531"/>
                  <a:pt x="1635814" y="422097"/>
                  <a:pt x="1713506" y="556265"/>
                </a:cubicBezTo>
                <a:cubicBezTo>
                  <a:pt x="2909965" y="2625561"/>
                  <a:pt x="2909965" y="2625561"/>
                  <a:pt x="2909965" y="2625561"/>
                </a:cubicBezTo>
                <a:cubicBezTo>
                  <a:pt x="2987657" y="2754570"/>
                  <a:pt x="2987657" y="2919700"/>
                  <a:pt x="2909965" y="3048708"/>
                </a:cubicBezTo>
                <a:cubicBezTo>
                  <a:pt x="1713506" y="5118003"/>
                  <a:pt x="1713506" y="5118003"/>
                  <a:pt x="1713506" y="5118003"/>
                </a:cubicBezTo>
                <a:cubicBezTo>
                  <a:pt x="1635814" y="5252173"/>
                  <a:pt x="1495969" y="5334737"/>
                  <a:pt x="1340585" y="5334737"/>
                </a:cubicBezTo>
                <a:cubicBezTo>
                  <a:pt x="816002" y="5334737"/>
                  <a:pt x="406171" y="5334737"/>
                  <a:pt x="85990" y="5334737"/>
                </a:cubicBezTo>
                <a:lnTo>
                  <a:pt x="0" y="5334737"/>
                </a:lnTo>
                <a:close/>
                <a:moveTo>
                  <a:pt x="2861712" y="0"/>
                </a:moveTo>
                <a:lnTo>
                  <a:pt x="5175003" y="0"/>
                </a:lnTo>
                <a:lnTo>
                  <a:pt x="5220943" y="79581"/>
                </a:lnTo>
                <a:cubicBezTo>
                  <a:pt x="5331226" y="270618"/>
                  <a:pt x="5491637" y="548491"/>
                  <a:pt x="5724962" y="952668"/>
                </a:cubicBezTo>
                <a:cubicBezTo>
                  <a:pt x="5764962" y="1023782"/>
                  <a:pt x="5764962" y="1130450"/>
                  <a:pt x="5724962" y="1201564"/>
                </a:cubicBezTo>
                <a:cubicBezTo>
                  <a:pt x="5724962" y="1201564"/>
                  <a:pt x="5724962" y="1201564"/>
                  <a:pt x="4978322" y="2494933"/>
                </a:cubicBezTo>
                <a:cubicBezTo>
                  <a:pt x="4942768" y="2561602"/>
                  <a:pt x="4844993" y="2614935"/>
                  <a:pt x="4764998" y="2614935"/>
                </a:cubicBezTo>
                <a:lnTo>
                  <a:pt x="3271717" y="2614935"/>
                </a:lnTo>
                <a:cubicBezTo>
                  <a:pt x="3196167" y="2614935"/>
                  <a:pt x="3098390" y="2561602"/>
                  <a:pt x="3058392" y="2494933"/>
                </a:cubicBezTo>
                <a:cubicBezTo>
                  <a:pt x="3058392" y="2494933"/>
                  <a:pt x="3058392" y="2494933"/>
                  <a:pt x="2311754" y="1201564"/>
                </a:cubicBezTo>
                <a:cubicBezTo>
                  <a:pt x="2276199" y="1130450"/>
                  <a:pt x="2276199" y="1023782"/>
                  <a:pt x="2311754" y="952668"/>
                </a:cubicBezTo>
                <a:cubicBezTo>
                  <a:pt x="2311754" y="952668"/>
                  <a:pt x="2311754" y="952668"/>
                  <a:pt x="2811944" y="86212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65918-EA77-400A-8950-32DE7F596568}"/>
              </a:ext>
            </a:extLst>
          </p:cNvPr>
          <p:cNvSpPr txBox="1"/>
          <p:nvPr/>
        </p:nvSpPr>
        <p:spPr>
          <a:xfrm>
            <a:off x="4369869" y="125128"/>
            <a:ext cx="466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Hurdles  that Prevent us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5C2BB-55E3-4D1D-BD53-A6E500B1E1D1}"/>
              </a:ext>
            </a:extLst>
          </p:cNvPr>
          <p:cNvSpPr txBox="1"/>
          <p:nvPr/>
        </p:nvSpPr>
        <p:spPr>
          <a:xfrm rot="17561321">
            <a:off x="751938" y="3899450"/>
            <a:ext cx="318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From Getting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7CAC8-E1A3-441D-A850-BF90958FCA35}"/>
              </a:ext>
            </a:extLst>
          </p:cNvPr>
          <p:cNvSpPr txBox="1"/>
          <p:nvPr/>
        </p:nvSpPr>
        <p:spPr>
          <a:xfrm>
            <a:off x="596768" y="-115505"/>
            <a:ext cx="158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108AD-2AD0-41CB-BE9D-38CD45437F57}"/>
              </a:ext>
            </a:extLst>
          </p:cNvPr>
          <p:cNvSpPr txBox="1"/>
          <p:nvPr/>
        </p:nvSpPr>
        <p:spPr>
          <a:xfrm>
            <a:off x="-114300" y="2844225"/>
            <a:ext cx="218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James 4:1-4</a:t>
            </a:r>
          </a:p>
        </p:txBody>
      </p:sp>
    </p:spTree>
    <p:extLst>
      <p:ext uri="{BB962C8B-B14F-4D97-AF65-F5344CB8AC3E}">
        <p14:creationId xmlns:p14="http://schemas.microsoft.com/office/powerpoint/2010/main" val="261793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a court&#10;&#10;Description automatically generated">
            <a:extLst>
              <a:ext uri="{FF2B5EF4-FFF2-40B4-BE49-F238E27FC236}">
                <a16:creationId xmlns:a16="http://schemas.microsoft.com/office/drawing/2014/main" id="{D8C421EB-99EA-4EAF-9F0C-5BBC4DB9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5215B3-4F3D-43DF-AAFC-A19BB3FA8400}"/>
              </a:ext>
            </a:extLst>
          </p:cNvPr>
          <p:cNvSpPr txBox="1"/>
          <p:nvPr/>
        </p:nvSpPr>
        <p:spPr>
          <a:xfrm>
            <a:off x="4318000" y="533400"/>
            <a:ext cx="383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Hurdles taken away…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CA381-A786-4A25-9256-CCDD21420C04}"/>
              </a:ext>
            </a:extLst>
          </p:cNvPr>
          <p:cNvSpPr txBox="1"/>
          <p:nvPr/>
        </p:nvSpPr>
        <p:spPr>
          <a:xfrm>
            <a:off x="152400" y="2921000"/>
            <a:ext cx="46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Faith in God – Prayer </a:t>
            </a:r>
          </a:p>
        </p:txBody>
      </p:sp>
    </p:spTree>
    <p:extLst>
      <p:ext uri="{BB962C8B-B14F-4D97-AF65-F5344CB8AC3E}">
        <p14:creationId xmlns:p14="http://schemas.microsoft.com/office/powerpoint/2010/main" val="42656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a court&#10;&#10;Description automatically generated">
            <a:extLst>
              <a:ext uri="{FF2B5EF4-FFF2-40B4-BE49-F238E27FC236}">
                <a16:creationId xmlns:a16="http://schemas.microsoft.com/office/drawing/2014/main" id="{D8C421EB-99EA-4EAF-9F0C-5BBC4DB9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5215B3-4F3D-43DF-AAFC-A19BB3FA8400}"/>
              </a:ext>
            </a:extLst>
          </p:cNvPr>
          <p:cNvSpPr txBox="1"/>
          <p:nvPr/>
        </p:nvSpPr>
        <p:spPr>
          <a:xfrm>
            <a:off x="4318000" y="533400"/>
            <a:ext cx="383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Hurdles taken away…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CA381-A786-4A25-9256-CCDD21420C04}"/>
              </a:ext>
            </a:extLst>
          </p:cNvPr>
          <p:cNvSpPr txBox="1"/>
          <p:nvPr/>
        </p:nvSpPr>
        <p:spPr>
          <a:xfrm>
            <a:off x="152400" y="2921000"/>
            <a:ext cx="46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Faith in God – Prayer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72F25-7714-4414-A995-9E25728875BB}"/>
              </a:ext>
            </a:extLst>
          </p:cNvPr>
          <p:cNvSpPr txBox="1"/>
          <p:nvPr/>
        </p:nvSpPr>
        <p:spPr>
          <a:xfrm>
            <a:off x="152400" y="3910231"/>
            <a:ext cx="529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Not double minded – but Singled –Eyed (Matt. 6:22)</a:t>
            </a:r>
          </a:p>
        </p:txBody>
      </p:sp>
    </p:spTree>
    <p:extLst>
      <p:ext uri="{BB962C8B-B14F-4D97-AF65-F5344CB8AC3E}">
        <p14:creationId xmlns:p14="http://schemas.microsoft.com/office/powerpoint/2010/main" val="32386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a court&#10;&#10;Description automatically generated">
            <a:extLst>
              <a:ext uri="{FF2B5EF4-FFF2-40B4-BE49-F238E27FC236}">
                <a16:creationId xmlns:a16="http://schemas.microsoft.com/office/drawing/2014/main" id="{D8C421EB-99EA-4EAF-9F0C-5BBC4DB9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5215B3-4F3D-43DF-AAFC-A19BB3FA8400}"/>
              </a:ext>
            </a:extLst>
          </p:cNvPr>
          <p:cNvSpPr txBox="1"/>
          <p:nvPr/>
        </p:nvSpPr>
        <p:spPr>
          <a:xfrm>
            <a:off x="4318000" y="533400"/>
            <a:ext cx="383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Hurdles taken away…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CA381-A786-4A25-9256-CCDD21420C04}"/>
              </a:ext>
            </a:extLst>
          </p:cNvPr>
          <p:cNvSpPr txBox="1"/>
          <p:nvPr/>
        </p:nvSpPr>
        <p:spPr>
          <a:xfrm>
            <a:off x="152400" y="2921000"/>
            <a:ext cx="46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Faith in God – Prayer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72F25-7714-4414-A995-9E25728875BB}"/>
              </a:ext>
            </a:extLst>
          </p:cNvPr>
          <p:cNvSpPr txBox="1"/>
          <p:nvPr/>
        </p:nvSpPr>
        <p:spPr>
          <a:xfrm>
            <a:off x="152400" y="3910231"/>
            <a:ext cx="529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Not double minded – but Singled –Eyed (Matt. 6:22)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20547-76D8-4B24-9970-6356D94CE243}"/>
              </a:ext>
            </a:extLst>
          </p:cNvPr>
          <p:cNvSpPr txBox="1"/>
          <p:nvPr/>
        </p:nvSpPr>
        <p:spPr>
          <a:xfrm>
            <a:off x="5003800" y="2967166"/>
            <a:ext cx="429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Mercy and Truth in Christians</a:t>
            </a:r>
          </a:p>
        </p:txBody>
      </p:sp>
    </p:spTree>
    <p:extLst>
      <p:ext uri="{BB962C8B-B14F-4D97-AF65-F5344CB8AC3E}">
        <p14:creationId xmlns:p14="http://schemas.microsoft.com/office/powerpoint/2010/main" val="23402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rse jumping over a fence&#10;&#10;Description automatically generated">
            <a:extLst>
              <a:ext uri="{FF2B5EF4-FFF2-40B4-BE49-F238E27FC236}">
                <a16:creationId xmlns:a16="http://schemas.microsoft.com/office/drawing/2014/main" id="{3C9EFB59-149E-41CB-A85B-92BB5A475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r="8195" b="-1"/>
          <a:stretch/>
        </p:blipFill>
        <p:spPr>
          <a:xfrm>
            <a:off x="2" y="10"/>
            <a:ext cx="9143998" cy="6857990"/>
          </a:xfrm>
          <a:custGeom>
            <a:avLst/>
            <a:gdLst>
              <a:gd name="connsiteX0" fmla="*/ 6631620 w 12191997"/>
              <a:gd name="connsiteY0" fmla="*/ 983228 h 6858000"/>
              <a:gd name="connsiteX1" fmla="*/ 12091643 w 12191997"/>
              <a:gd name="connsiteY1" fmla="*/ 983228 h 6858000"/>
              <a:gd name="connsiteX2" fmla="*/ 12191997 w 12191997"/>
              <a:gd name="connsiteY2" fmla="*/ 991151 h 6858000"/>
              <a:gd name="connsiteX3" fmla="*/ 12191997 w 12191997"/>
              <a:gd name="connsiteY3" fmla="*/ 6858000 h 6858000"/>
              <a:gd name="connsiteX4" fmla="*/ 3051794 w 12191997"/>
              <a:gd name="connsiteY4" fmla="*/ 6858000 h 6858000"/>
              <a:gd name="connsiteX5" fmla="*/ 3048485 w 12191997"/>
              <a:gd name="connsiteY5" fmla="*/ 6845812 h 6858000"/>
              <a:gd name="connsiteX6" fmla="*/ 3121611 w 12191997"/>
              <a:gd name="connsiteY6" fmla="*/ 6151078 h 6858000"/>
              <a:gd name="connsiteX7" fmla="*/ 5851619 w 12191997"/>
              <a:gd name="connsiteY7" fmla="*/ 1422010 h 6858000"/>
              <a:gd name="connsiteX8" fmla="*/ 6631620 w 12191997"/>
              <a:gd name="connsiteY8" fmla="*/ 983228 h 6858000"/>
              <a:gd name="connsiteX9" fmla="*/ 0 w 12191997"/>
              <a:gd name="connsiteY9" fmla="*/ 339531 h 6858000"/>
              <a:gd name="connsiteX10" fmla="*/ 54301 w 12191997"/>
              <a:gd name="connsiteY10" fmla="*/ 339531 h 6858000"/>
              <a:gd name="connsiteX11" fmla="*/ 1340585 w 12191997"/>
              <a:gd name="connsiteY11" fmla="*/ 339531 h 6858000"/>
              <a:gd name="connsiteX12" fmla="*/ 1713506 w 12191997"/>
              <a:gd name="connsiteY12" fmla="*/ 556265 h 6858000"/>
              <a:gd name="connsiteX13" fmla="*/ 2909965 w 12191997"/>
              <a:gd name="connsiteY13" fmla="*/ 2625561 h 6858000"/>
              <a:gd name="connsiteX14" fmla="*/ 2909965 w 12191997"/>
              <a:gd name="connsiteY14" fmla="*/ 3048708 h 6858000"/>
              <a:gd name="connsiteX15" fmla="*/ 1713506 w 12191997"/>
              <a:gd name="connsiteY15" fmla="*/ 5118003 h 6858000"/>
              <a:gd name="connsiteX16" fmla="*/ 1340585 w 12191997"/>
              <a:gd name="connsiteY16" fmla="*/ 5334737 h 6858000"/>
              <a:gd name="connsiteX17" fmla="*/ 85990 w 12191997"/>
              <a:gd name="connsiteY17" fmla="*/ 5334737 h 6858000"/>
              <a:gd name="connsiteX18" fmla="*/ 0 w 12191997"/>
              <a:gd name="connsiteY18" fmla="*/ 5334737 h 6858000"/>
              <a:gd name="connsiteX19" fmla="*/ 2861712 w 12191997"/>
              <a:gd name="connsiteY19" fmla="*/ 0 h 6858000"/>
              <a:gd name="connsiteX20" fmla="*/ 5175003 w 12191997"/>
              <a:gd name="connsiteY20" fmla="*/ 0 h 6858000"/>
              <a:gd name="connsiteX21" fmla="*/ 5220943 w 12191997"/>
              <a:gd name="connsiteY21" fmla="*/ 79581 h 6858000"/>
              <a:gd name="connsiteX22" fmla="*/ 5724962 w 12191997"/>
              <a:gd name="connsiteY22" fmla="*/ 952668 h 6858000"/>
              <a:gd name="connsiteX23" fmla="*/ 5724962 w 12191997"/>
              <a:gd name="connsiteY23" fmla="*/ 1201564 h 6858000"/>
              <a:gd name="connsiteX24" fmla="*/ 4978322 w 12191997"/>
              <a:gd name="connsiteY24" fmla="*/ 2494933 h 6858000"/>
              <a:gd name="connsiteX25" fmla="*/ 4764998 w 12191997"/>
              <a:gd name="connsiteY25" fmla="*/ 2614935 h 6858000"/>
              <a:gd name="connsiteX26" fmla="*/ 3271717 w 12191997"/>
              <a:gd name="connsiteY26" fmla="*/ 2614935 h 6858000"/>
              <a:gd name="connsiteX27" fmla="*/ 3058392 w 12191997"/>
              <a:gd name="connsiteY27" fmla="*/ 2494933 h 6858000"/>
              <a:gd name="connsiteX28" fmla="*/ 2311754 w 12191997"/>
              <a:gd name="connsiteY28" fmla="*/ 1201564 h 6858000"/>
              <a:gd name="connsiteX29" fmla="*/ 2311754 w 12191997"/>
              <a:gd name="connsiteY29" fmla="*/ 952668 h 6858000"/>
              <a:gd name="connsiteX30" fmla="*/ 2811944 w 12191997"/>
              <a:gd name="connsiteY30" fmla="*/ 86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7" h="6858000">
                <a:moveTo>
                  <a:pt x="6631620" y="983228"/>
                </a:moveTo>
                <a:cubicBezTo>
                  <a:pt x="6631620" y="983228"/>
                  <a:pt x="6631620" y="983228"/>
                  <a:pt x="12091643" y="983228"/>
                </a:cubicBezTo>
                <a:lnTo>
                  <a:pt x="12191997" y="991151"/>
                </a:lnTo>
                <a:lnTo>
                  <a:pt x="12191997" y="6858000"/>
                </a:lnTo>
                <a:lnTo>
                  <a:pt x="3051794" y="6858000"/>
                </a:lnTo>
                <a:lnTo>
                  <a:pt x="3048485" y="6845812"/>
                </a:lnTo>
                <a:cubicBezTo>
                  <a:pt x="2999734" y="6614233"/>
                  <a:pt x="3024109" y="6346091"/>
                  <a:pt x="3121611" y="6151078"/>
                </a:cubicBezTo>
                <a:cubicBezTo>
                  <a:pt x="3121611" y="6151078"/>
                  <a:pt x="3121611" y="6151078"/>
                  <a:pt x="5851619" y="1422010"/>
                </a:cubicBezTo>
                <a:cubicBezTo>
                  <a:pt x="5997869" y="1178242"/>
                  <a:pt x="6355374" y="983228"/>
                  <a:pt x="6631620" y="983228"/>
                </a:cubicBezTo>
                <a:close/>
                <a:moveTo>
                  <a:pt x="0" y="339531"/>
                </a:moveTo>
                <a:lnTo>
                  <a:pt x="54301" y="339531"/>
                </a:lnTo>
                <a:cubicBezTo>
                  <a:pt x="1340585" y="339531"/>
                  <a:pt x="1340585" y="339531"/>
                  <a:pt x="1340585" y="339531"/>
                </a:cubicBezTo>
                <a:cubicBezTo>
                  <a:pt x="1495969" y="339531"/>
                  <a:pt x="1635814" y="422097"/>
                  <a:pt x="1713506" y="556265"/>
                </a:cubicBezTo>
                <a:cubicBezTo>
                  <a:pt x="2909965" y="2625561"/>
                  <a:pt x="2909965" y="2625561"/>
                  <a:pt x="2909965" y="2625561"/>
                </a:cubicBezTo>
                <a:cubicBezTo>
                  <a:pt x="2987657" y="2754570"/>
                  <a:pt x="2987657" y="2919700"/>
                  <a:pt x="2909965" y="3048708"/>
                </a:cubicBezTo>
                <a:cubicBezTo>
                  <a:pt x="1713506" y="5118003"/>
                  <a:pt x="1713506" y="5118003"/>
                  <a:pt x="1713506" y="5118003"/>
                </a:cubicBezTo>
                <a:cubicBezTo>
                  <a:pt x="1635814" y="5252173"/>
                  <a:pt x="1495969" y="5334737"/>
                  <a:pt x="1340585" y="5334737"/>
                </a:cubicBezTo>
                <a:cubicBezTo>
                  <a:pt x="816002" y="5334737"/>
                  <a:pt x="406171" y="5334737"/>
                  <a:pt x="85990" y="5334737"/>
                </a:cubicBezTo>
                <a:lnTo>
                  <a:pt x="0" y="5334737"/>
                </a:lnTo>
                <a:close/>
                <a:moveTo>
                  <a:pt x="2861712" y="0"/>
                </a:moveTo>
                <a:lnTo>
                  <a:pt x="5175003" y="0"/>
                </a:lnTo>
                <a:lnTo>
                  <a:pt x="5220943" y="79581"/>
                </a:lnTo>
                <a:cubicBezTo>
                  <a:pt x="5331226" y="270618"/>
                  <a:pt x="5491637" y="548491"/>
                  <a:pt x="5724962" y="952668"/>
                </a:cubicBezTo>
                <a:cubicBezTo>
                  <a:pt x="5764962" y="1023782"/>
                  <a:pt x="5764962" y="1130450"/>
                  <a:pt x="5724962" y="1201564"/>
                </a:cubicBezTo>
                <a:cubicBezTo>
                  <a:pt x="5724962" y="1201564"/>
                  <a:pt x="5724962" y="1201564"/>
                  <a:pt x="4978322" y="2494933"/>
                </a:cubicBezTo>
                <a:cubicBezTo>
                  <a:pt x="4942768" y="2561602"/>
                  <a:pt x="4844993" y="2614935"/>
                  <a:pt x="4764998" y="2614935"/>
                </a:cubicBezTo>
                <a:lnTo>
                  <a:pt x="3271717" y="2614935"/>
                </a:lnTo>
                <a:cubicBezTo>
                  <a:pt x="3196167" y="2614935"/>
                  <a:pt x="3098390" y="2561602"/>
                  <a:pt x="3058392" y="2494933"/>
                </a:cubicBezTo>
                <a:cubicBezTo>
                  <a:pt x="3058392" y="2494933"/>
                  <a:pt x="3058392" y="2494933"/>
                  <a:pt x="2311754" y="1201564"/>
                </a:cubicBezTo>
                <a:cubicBezTo>
                  <a:pt x="2276199" y="1130450"/>
                  <a:pt x="2276199" y="1023782"/>
                  <a:pt x="2311754" y="952668"/>
                </a:cubicBezTo>
                <a:cubicBezTo>
                  <a:pt x="2311754" y="952668"/>
                  <a:pt x="2311754" y="952668"/>
                  <a:pt x="2811944" y="86212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65918-EA77-400A-8950-32DE7F596568}"/>
              </a:ext>
            </a:extLst>
          </p:cNvPr>
          <p:cNvSpPr txBox="1"/>
          <p:nvPr/>
        </p:nvSpPr>
        <p:spPr>
          <a:xfrm>
            <a:off x="4369869" y="125128"/>
            <a:ext cx="466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Hurdles  that Prevent us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5C2BB-55E3-4D1D-BD53-A6E500B1E1D1}"/>
              </a:ext>
            </a:extLst>
          </p:cNvPr>
          <p:cNvSpPr txBox="1"/>
          <p:nvPr/>
        </p:nvSpPr>
        <p:spPr>
          <a:xfrm rot="17561321">
            <a:off x="751938" y="3899450"/>
            <a:ext cx="318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From Getting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7CAC8-E1A3-441D-A850-BF90958FCA35}"/>
              </a:ext>
            </a:extLst>
          </p:cNvPr>
          <p:cNvSpPr txBox="1"/>
          <p:nvPr/>
        </p:nvSpPr>
        <p:spPr>
          <a:xfrm>
            <a:off x="596768" y="-115505"/>
            <a:ext cx="158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108AD-2AD0-41CB-BE9D-38CD45437F57}"/>
              </a:ext>
            </a:extLst>
          </p:cNvPr>
          <p:cNvSpPr txBox="1"/>
          <p:nvPr/>
        </p:nvSpPr>
        <p:spPr>
          <a:xfrm>
            <a:off x="-114300" y="2844225"/>
            <a:ext cx="218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James 4:1-4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ED88D-7CAF-4415-959A-9BF022BFC62D}"/>
              </a:ext>
            </a:extLst>
          </p:cNvPr>
          <p:cNvSpPr txBox="1"/>
          <p:nvPr/>
        </p:nvSpPr>
        <p:spPr>
          <a:xfrm>
            <a:off x="2070636" y="157314"/>
            <a:ext cx="215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</a:rPr>
              <a:t>We don’t Ask </a:t>
            </a:r>
            <a:r>
              <a:rPr lang="en-US" sz="3200" b="1" dirty="0">
                <a:solidFill>
                  <a:srgbClr val="0070C0"/>
                </a:solidFill>
              </a:rPr>
              <a:t>– We don’t Trust God!</a:t>
            </a:r>
          </a:p>
        </p:txBody>
      </p:sp>
    </p:spTree>
    <p:extLst>
      <p:ext uri="{BB962C8B-B14F-4D97-AF65-F5344CB8AC3E}">
        <p14:creationId xmlns:p14="http://schemas.microsoft.com/office/powerpoint/2010/main" val="18877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2CA0-D73E-437A-9A2C-953CE041CD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r>
              <a:rPr lang="en-US" b="1" dirty="0"/>
              <a:t>   </a:t>
            </a:r>
            <a:r>
              <a:rPr lang="en-US" b="1" dirty="0">
                <a:solidFill>
                  <a:srgbClr val="FFFF00"/>
                </a:solidFill>
              </a:rPr>
              <a:t>Prayer Expresses Trust in God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0CDF-8DBF-42F2-94D7-7467519A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Jesus’ disciple’s prayer: GIVE … </a:t>
            </a:r>
            <a:r>
              <a:rPr lang="en-US" b="1" dirty="0">
                <a:solidFill>
                  <a:srgbClr val="C00000"/>
                </a:solidFill>
              </a:rPr>
              <a:t>(Matt. 6:11)  </a:t>
            </a:r>
            <a:r>
              <a:rPr lang="en-US" b="1" dirty="0"/>
              <a:t>FORGIVE … </a:t>
            </a:r>
            <a:r>
              <a:rPr lang="en-US" b="1" dirty="0">
                <a:solidFill>
                  <a:srgbClr val="C00000"/>
                </a:solidFill>
              </a:rPr>
              <a:t>(Matt. 6:12)  </a:t>
            </a:r>
            <a:r>
              <a:rPr lang="en-US" b="1" dirty="0"/>
              <a:t>LEAD NOT into temptation but DELIVER us from the evil one </a:t>
            </a:r>
            <a:r>
              <a:rPr lang="en-US" b="1" dirty="0">
                <a:solidFill>
                  <a:srgbClr val="C00000"/>
                </a:solidFill>
              </a:rPr>
              <a:t>(Matt. 6:13)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5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2CA0-D73E-437A-9A2C-953CE041CD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r>
              <a:rPr lang="en-US" b="1" dirty="0"/>
              <a:t>   </a:t>
            </a:r>
            <a:r>
              <a:rPr lang="en-US" b="1" dirty="0">
                <a:solidFill>
                  <a:srgbClr val="FFFF00"/>
                </a:solidFill>
              </a:rPr>
              <a:t>Prayer Expresses Trust in God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0CDF-8DBF-42F2-94D7-7467519A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Jesus’ disciple’s prayer: GIVE … </a:t>
            </a:r>
            <a:r>
              <a:rPr lang="en-US" b="1" dirty="0">
                <a:solidFill>
                  <a:srgbClr val="C00000"/>
                </a:solidFill>
              </a:rPr>
              <a:t>(Matt. 6:11)  </a:t>
            </a:r>
            <a:r>
              <a:rPr lang="en-US" b="1" dirty="0"/>
              <a:t>FORGIVE … </a:t>
            </a:r>
            <a:r>
              <a:rPr lang="en-US" b="1" dirty="0">
                <a:solidFill>
                  <a:srgbClr val="C00000"/>
                </a:solidFill>
              </a:rPr>
              <a:t>(Matt. 6:12)  </a:t>
            </a:r>
            <a:r>
              <a:rPr lang="en-US" b="1" dirty="0"/>
              <a:t>LEAD NOT into temptation but DELIVER us from the evil one </a:t>
            </a:r>
            <a:r>
              <a:rPr lang="en-US" b="1" dirty="0">
                <a:solidFill>
                  <a:srgbClr val="C00000"/>
                </a:solidFill>
              </a:rPr>
              <a:t>(Matt. 6:13)</a:t>
            </a:r>
            <a:r>
              <a:rPr lang="en-US" b="1" dirty="0"/>
              <a:t>.</a:t>
            </a:r>
          </a:p>
          <a:p>
            <a:r>
              <a:rPr lang="en-US" b="1" dirty="0"/>
              <a:t>John’s prayer: prosperity and good health </a:t>
            </a:r>
            <a:r>
              <a:rPr lang="en-US" b="1" dirty="0">
                <a:solidFill>
                  <a:srgbClr val="C00000"/>
                </a:solidFill>
              </a:rPr>
              <a:t>(3 Jn. 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2CA0-D73E-437A-9A2C-953CE041CD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r>
              <a:rPr lang="en-US" b="1" dirty="0"/>
              <a:t>   </a:t>
            </a:r>
            <a:r>
              <a:rPr lang="en-US" b="1" dirty="0">
                <a:solidFill>
                  <a:srgbClr val="FFFF00"/>
                </a:solidFill>
              </a:rPr>
              <a:t>Prayer Expresses Trust in God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0CDF-8DBF-42F2-94D7-7467519A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Jesus’ disciple’s prayer: GIVE … </a:t>
            </a:r>
            <a:r>
              <a:rPr lang="en-US" b="1" dirty="0">
                <a:solidFill>
                  <a:srgbClr val="C00000"/>
                </a:solidFill>
              </a:rPr>
              <a:t>(Matt. 6:11)  </a:t>
            </a:r>
            <a:r>
              <a:rPr lang="en-US" b="1" dirty="0"/>
              <a:t>FORGIVE … </a:t>
            </a:r>
            <a:r>
              <a:rPr lang="en-US" b="1" dirty="0">
                <a:solidFill>
                  <a:srgbClr val="C00000"/>
                </a:solidFill>
              </a:rPr>
              <a:t>(Matt. 6:12)  </a:t>
            </a:r>
            <a:r>
              <a:rPr lang="en-US" b="1" dirty="0"/>
              <a:t>LEAD NOT into temptation but DELIVER us from the evil one </a:t>
            </a:r>
            <a:r>
              <a:rPr lang="en-US" b="1" dirty="0">
                <a:solidFill>
                  <a:srgbClr val="C00000"/>
                </a:solidFill>
              </a:rPr>
              <a:t>(Matt. 6:13)</a:t>
            </a:r>
            <a:r>
              <a:rPr lang="en-US" b="1" dirty="0"/>
              <a:t>.</a:t>
            </a:r>
          </a:p>
          <a:p>
            <a:r>
              <a:rPr lang="en-US" b="1" dirty="0"/>
              <a:t>John’s prayer: prosperity and good health </a:t>
            </a:r>
            <a:r>
              <a:rPr lang="en-US" b="1" dirty="0">
                <a:solidFill>
                  <a:srgbClr val="C00000"/>
                </a:solidFill>
              </a:rPr>
              <a:t>(3 Jn. 2)</a:t>
            </a:r>
          </a:p>
          <a:p>
            <a:r>
              <a:rPr lang="en-US" b="1" dirty="0"/>
              <a:t>Why are you distracted by ANXIETY? – “little faith” </a:t>
            </a:r>
            <a:r>
              <a:rPr lang="en-US" b="1" dirty="0">
                <a:solidFill>
                  <a:srgbClr val="C00000"/>
                </a:solidFill>
              </a:rPr>
              <a:t>(Matt. 6:30; Philippians 4:4-7)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2CA0-D73E-437A-9A2C-953CE041CD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r>
              <a:rPr lang="en-US" b="1" dirty="0"/>
              <a:t>   </a:t>
            </a:r>
            <a:r>
              <a:rPr lang="en-US" b="1" dirty="0">
                <a:solidFill>
                  <a:srgbClr val="FFFF00"/>
                </a:solidFill>
              </a:rPr>
              <a:t>Prayer Expresses Trust in God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0CDF-8DBF-42F2-94D7-7467519A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Jesus’ disciple’s prayer: GIVE … </a:t>
            </a:r>
            <a:r>
              <a:rPr lang="en-US" b="1" dirty="0">
                <a:solidFill>
                  <a:srgbClr val="C00000"/>
                </a:solidFill>
              </a:rPr>
              <a:t>(Matt. 6:11)  </a:t>
            </a:r>
            <a:r>
              <a:rPr lang="en-US" b="1" dirty="0"/>
              <a:t>FORGIVE … </a:t>
            </a:r>
            <a:r>
              <a:rPr lang="en-US" b="1" dirty="0">
                <a:solidFill>
                  <a:srgbClr val="C00000"/>
                </a:solidFill>
              </a:rPr>
              <a:t>(Matt. 6:12)  </a:t>
            </a:r>
            <a:r>
              <a:rPr lang="en-US" b="1" dirty="0"/>
              <a:t>LEAD NOT into temptation but DELIVER us from the evil one </a:t>
            </a:r>
            <a:r>
              <a:rPr lang="en-US" b="1" dirty="0">
                <a:solidFill>
                  <a:srgbClr val="C00000"/>
                </a:solidFill>
              </a:rPr>
              <a:t>(Matt. 6:13)</a:t>
            </a:r>
            <a:r>
              <a:rPr lang="en-US" b="1" dirty="0"/>
              <a:t>.</a:t>
            </a:r>
          </a:p>
          <a:p>
            <a:r>
              <a:rPr lang="en-US" b="1" dirty="0"/>
              <a:t>John’s prayer: prosperity and good health </a:t>
            </a:r>
            <a:r>
              <a:rPr lang="en-US" b="1" dirty="0">
                <a:solidFill>
                  <a:srgbClr val="C00000"/>
                </a:solidFill>
              </a:rPr>
              <a:t>(3 Jn. 2)</a:t>
            </a:r>
          </a:p>
          <a:p>
            <a:r>
              <a:rPr lang="en-US" b="1" dirty="0"/>
              <a:t>Why are you distracted by ANXIETY? – “little faith” </a:t>
            </a:r>
            <a:r>
              <a:rPr lang="en-US" b="1" dirty="0">
                <a:solidFill>
                  <a:srgbClr val="C00000"/>
                </a:solidFill>
              </a:rPr>
              <a:t>(Matt. 6:30; Philippians 4:4-7)</a:t>
            </a:r>
          </a:p>
          <a:p>
            <a:r>
              <a:rPr lang="en-US" b="1" dirty="0"/>
              <a:t>Will God find you not giving up asking when the Lord returns? </a:t>
            </a:r>
            <a:r>
              <a:rPr lang="en-US" b="1" dirty="0">
                <a:solidFill>
                  <a:srgbClr val="C00000"/>
                </a:solidFill>
              </a:rPr>
              <a:t>(Lk. 18:8)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rse jumping over a fence&#10;&#10;Description automatically generated">
            <a:extLst>
              <a:ext uri="{FF2B5EF4-FFF2-40B4-BE49-F238E27FC236}">
                <a16:creationId xmlns:a16="http://schemas.microsoft.com/office/drawing/2014/main" id="{3C9EFB59-149E-41CB-A85B-92BB5A475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r="8195" b="-1"/>
          <a:stretch/>
        </p:blipFill>
        <p:spPr>
          <a:xfrm>
            <a:off x="2" y="10"/>
            <a:ext cx="9143998" cy="6857990"/>
          </a:xfrm>
          <a:custGeom>
            <a:avLst/>
            <a:gdLst>
              <a:gd name="connsiteX0" fmla="*/ 6631620 w 12191997"/>
              <a:gd name="connsiteY0" fmla="*/ 983228 h 6858000"/>
              <a:gd name="connsiteX1" fmla="*/ 12091643 w 12191997"/>
              <a:gd name="connsiteY1" fmla="*/ 983228 h 6858000"/>
              <a:gd name="connsiteX2" fmla="*/ 12191997 w 12191997"/>
              <a:gd name="connsiteY2" fmla="*/ 991151 h 6858000"/>
              <a:gd name="connsiteX3" fmla="*/ 12191997 w 12191997"/>
              <a:gd name="connsiteY3" fmla="*/ 6858000 h 6858000"/>
              <a:gd name="connsiteX4" fmla="*/ 3051794 w 12191997"/>
              <a:gd name="connsiteY4" fmla="*/ 6858000 h 6858000"/>
              <a:gd name="connsiteX5" fmla="*/ 3048485 w 12191997"/>
              <a:gd name="connsiteY5" fmla="*/ 6845812 h 6858000"/>
              <a:gd name="connsiteX6" fmla="*/ 3121611 w 12191997"/>
              <a:gd name="connsiteY6" fmla="*/ 6151078 h 6858000"/>
              <a:gd name="connsiteX7" fmla="*/ 5851619 w 12191997"/>
              <a:gd name="connsiteY7" fmla="*/ 1422010 h 6858000"/>
              <a:gd name="connsiteX8" fmla="*/ 6631620 w 12191997"/>
              <a:gd name="connsiteY8" fmla="*/ 983228 h 6858000"/>
              <a:gd name="connsiteX9" fmla="*/ 0 w 12191997"/>
              <a:gd name="connsiteY9" fmla="*/ 339531 h 6858000"/>
              <a:gd name="connsiteX10" fmla="*/ 54301 w 12191997"/>
              <a:gd name="connsiteY10" fmla="*/ 339531 h 6858000"/>
              <a:gd name="connsiteX11" fmla="*/ 1340585 w 12191997"/>
              <a:gd name="connsiteY11" fmla="*/ 339531 h 6858000"/>
              <a:gd name="connsiteX12" fmla="*/ 1713506 w 12191997"/>
              <a:gd name="connsiteY12" fmla="*/ 556265 h 6858000"/>
              <a:gd name="connsiteX13" fmla="*/ 2909965 w 12191997"/>
              <a:gd name="connsiteY13" fmla="*/ 2625561 h 6858000"/>
              <a:gd name="connsiteX14" fmla="*/ 2909965 w 12191997"/>
              <a:gd name="connsiteY14" fmla="*/ 3048708 h 6858000"/>
              <a:gd name="connsiteX15" fmla="*/ 1713506 w 12191997"/>
              <a:gd name="connsiteY15" fmla="*/ 5118003 h 6858000"/>
              <a:gd name="connsiteX16" fmla="*/ 1340585 w 12191997"/>
              <a:gd name="connsiteY16" fmla="*/ 5334737 h 6858000"/>
              <a:gd name="connsiteX17" fmla="*/ 85990 w 12191997"/>
              <a:gd name="connsiteY17" fmla="*/ 5334737 h 6858000"/>
              <a:gd name="connsiteX18" fmla="*/ 0 w 12191997"/>
              <a:gd name="connsiteY18" fmla="*/ 5334737 h 6858000"/>
              <a:gd name="connsiteX19" fmla="*/ 2861712 w 12191997"/>
              <a:gd name="connsiteY19" fmla="*/ 0 h 6858000"/>
              <a:gd name="connsiteX20" fmla="*/ 5175003 w 12191997"/>
              <a:gd name="connsiteY20" fmla="*/ 0 h 6858000"/>
              <a:gd name="connsiteX21" fmla="*/ 5220943 w 12191997"/>
              <a:gd name="connsiteY21" fmla="*/ 79581 h 6858000"/>
              <a:gd name="connsiteX22" fmla="*/ 5724962 w 12191997"/>
              <a:gd name="connsiteY22" fmla="*/ 952668 h 6858000"/>
              <a:gd name="connsiteX23" fmla="*/ 5724962 w 12191997"/>
              <a:gd name="connsiteY23" fmla="*/ 1201564 h 6858000"/>
              <a:gd name="connsiteX24" fmla="*/ 4978322 w 12191997"/>
              <a:gd name="connsiteY24" fmla="*/ 2494933 h 6858000"/>
              <a:gd name="connsiteX25" fmla="*/ 4764998 w 12191997"/>
              <a:gd name="connsiteY25" fmla="*/ 2614935 h 6858000"/>
              <a:gd name="connsiteX26" fmla="*/ 3271717 w 12191997"/>
              <a:gd name="connsiteY26" fmla="*/ 2614935 h 6858000"/>
              <a:gd name="connsiteX27" fmla="*/ 3058392 w 12191997"/>
              <a:gd name="connsiteY27" fmla="*/ 2494933 h 6858000"/>
              <a:gd name="connsiteX28" fmla="*/ 2311754 w 12191997"/>
              <a:gd name="connsiteY28" fmla="*/ 1201564 h 6858000"/>
              <a:gd name="connsiteX29" fmla="*/ 2311754 w 12191997"/>
              <a:gd name="connsiteY29" fmla="*/ 952668 h 6858000"/>
              <a:gd name="connsiteX30" fmla="*/ 2811944 w 12191997"/>
              <a:gd name="connsiteY30" fmla="*/ 86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7" h="6858000">
                <a:moveTo>
                  <a:pt x="6631620" y="983228"/>
                </a:moveTo>
                <a:cubicBezTo>
                  <a:pt x="6631620" y="983228"/>
                  <a:pt x="6631620" y="983228"/>
                  <a:pt x="12091643" y="983228"/>
                </a:cubicBezTo>
                <a:lnTo>
                  <a:pt x="12191997" y="991151"/>
                </a:lnTo>
                <a:lnTo>
                  <a:pt x="12191997" y="6858000"/>
                </a:lnTo>
                <a:lnTo>
                  <a:pt x="3051794" y="6858000"/>
                </a:lnTo>
                <a:lnTo>
                  <a:pt x="3048485" y="6845812"/>
                </a:lnTo>
                <a:cubicBezTo>
                  <a:pt x="2999734" y="6614233"/>
                  <a:pt x="3024109" y="6346091"/>
                  <a:pt x="3121611" y="6151078"/>
                </a:cubicBezTo>
                <a:cubicBezTo>
                  <a:pt x="3121611" y="6151078"/>
                  <a:pt x="3121611" y="6151078"/>
                  <a:pt x="5851619" y="1422010"/>
                </a:cubicBezTo>
                <a:cubicBezTo>
                  <a:pt x="5997869" y="1178242"/>
                  <a:pt x="6355374" y="983228"/>
                  <a:pt x="6631620" y="983228"/>
                </a:cubicBezTo>
                <a:close/>
                <a:moveTo>
                  <a:pt x="0" y="339531"/>
                </a:moveTo>
                <a:lnTo>
                  <a:pt x="54301" y="339531"/>
                </a:lnTo>
                <a:cubicBezTo>
                  <a:pt x="1340585" y="339531"/>
                  <a:pt x="1340585" y="339531"/>
                  <a:pt x="1340585" y="339531"/>
                </a:cubicBezTo>
                <a:cubicBezTo>
                  <a:pt x="1495969" y="339531"/>
                  <a:pt x="1635814" y="422097"/>
                  <a:pt x="1713506" y="556265"/>
                </a:cubicBezTo>
                <a:cubicBezTo>
                  <a:pt x="2909965" y="2625561"/>
                  <a:pt x="2909965" y="2625561"/>
                  <a:pt x="2909965" y="2625561"/>
                </a:cubicBezTo>
                <a:cubicBezTo>
                  <a:pt x="2987657" y="2754570"/>
                  <a:pt x="2987657" y="2919700"/>
                  <a:pt x="2909965" y="3048708"/>
                </a:cubicBezTo>
                <a:cubicBezTo>
                  <a:pt x="1713506" y="5118003"/>
                  <a:pt x="1713506" y="5118003"/>
                  <a:pt x="1713506" y="5118003"/>
                </a:cubicBezTo>
                <a:cubicBezTo>
                  <a:pt x="1635814" y="5252173"/>
                  <a:pt x="1495969" y="5334737"/>
                  <a:pt x="1340585" y="5334737"/>
                </a:cubicBezTo>
                <a:cubicBezTo>
                  <a:pt x="816002" y="5334737"/>
                  <a:pt x="406171" y="5334737"/>
                  <a:pt x="85990" y="5334737"/>
                </a:cubicBezTo>
                <a:lnTo>
                  <a:pt x="0" y="5334737"/>
                </a:lnTo>
                <a:close/>
                <a:moveTo>
                  <a:pt x="2861712" y="0"/>
                </a:moveTo>
                <a:lnTo>
                  <a:pt x="5175003" y="0"/>
                </a:lnTo>
                <a:lnTo>
                  <a:pt x="5220943" y="79581"/>
                </a:lnTo>
                <a:cubicBezTo>
                  <a:pt x="5331226" y="270618"/>
                  <a:pt x="5491637" y="548491"/>
                  <a:pt x="5724962" y="952668"/>
                </a:cubicBezTo>
                <a:cubicBezTo>
                  <a:pt x="5764962" y="1023782"/>
                  <a:pt x="5764962" y="1130450"/>
                  <a:pt x="5724962" y="1201564"/>
                </a:cubicBezTo>
                <a:cubicBezTo>
                  <a:pt x="5724962" y="1201564"/>
                  <a:pt x="5724962" y="1201564"/>
                  <a:pt x="4978322" y="2494933"/>
                </a:cubicBezTo>
                <a:cubicBezTo>
                  <a:pt x="4942768" y="2561602"/>
                  <a:pt x="4844993" y="2614935"/>
                  <a:pt x="4764998" y="2614935"/>
                </a:cubicBezTo>
                <a:lnTo>
                  <a:pt x="3271717" y="2614935"/>
                </a:lnTo>
                <a:cubicBezTo>
                  <a:pt x="3196167" y="2614935"/>
                  <a:pt x="3098390" y="2561602"/>
                  <a:pt x="3058392" y="2494933"/>
                </a:cubicBezTo>
                <a:cubicBezTo>
                  <a:pt x="3058392" y="2494933"/>
                  <a:pt x="3058392" y="2494933"/>
                  <a:pt x="2311754" y="1201564"/>
                </a:cubicBezTo>
                <a:cubicBezTo>
                  <a:pt x="2276199" y="1130450"/>
                  <a:pt x="2276199" y="1023782"/>
                  <a:pt x="2311754" y="952668"/>
                </a:cubicBezTo>
                <a:cubicBezTo>
                  <a:pt x="2311754" y="952668"/>
                  <a:pt x="2311754" y="952668"/>
                  <a:pt x="2811944" y="86212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65918-EA77-400A-8950-32DE7F596568}"/>
              </a:ext>
            </a:extLst>
          </p:cNvPr>
          <p:cNvSpPr txBox="1"/>
          <p:nvPr/>
        </p:nvSpPr>
        <p:spPr>
          <a:xfrm>
            <a:off x="4369869" y="125128"/>
            <a:ext cx="466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Hurdles  that Prevent us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5C2BB-55E3-4D1D-BD53-A6E500B1E1D1}"/>
              </a:ext>
            </a:extLst>
          </p:cNvPr>
          <p:cNvSpPr txBox="1"/>
          <p:nvPr/>
        </p:nvSpPr>
        <p:spPr>
          <a:xfrm rot="17561321">
            <a:off x="751938" y="3899450"/>
            <a:ext cx="318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From Getting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7CAC8-E1A3-441D-A850-BF90958FCA35}"/>
              </a:ext>
            </a:extLst>
          </p:cNvPr>
          <p:cNvSpPr txBox="1"/>
          <p:nvPr/>
        </p:nvSpPr>
        <p:spPr>
          <a:xfrm>
            <a:off x="596768" y="-115505"/>
            <a:ext cx="158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108AD-2AD0-41CB-BE9D-38CD45437F57}"/>
              </a:ext>
            </a:extLst>
          </p:cNvPr>
          <p:cNvSpPr txBox="1"/>
          <p:nvPr/>
        </p:nvSpPr>
        <p:spPr>
          <a:xfrm>
            <a:off x="-114300" y="2844225"/>
            <a:ext cx="218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James 4:1-4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ED88D-7CAF-4415-959A-9BF022BFC62D}"/>
              </a:ext>
            </a:extLst>
          </p:cNvPr>
          <p:cNvSpPr txBox="1"/>
          <p:nvPr/>
        </p:nvSpPr>
        <p:spPr>
          <a:xfrm>
            <a:off x="2070636" y="157314"/>
            <a:ext cx="215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</a:rPr>
              <a:t>We don’t Ask </a:t>
            </a:r>
            <a:r>
              <a:rPr lang="en-US" sz="3200" b="1" dirty="0">
                <a:solidFill>
                  <a:srgbClr val="0070C0"/>
                </a:solidFill>
              </a:rPr>
              <a:t>– We don’t Trust God!</a:t>
            </a:r>
          </a:p>
        </p:txBody>
      </p:sp>
    </p:spTree>
    <p:extLst>
      <p:ext uri="{BB962C8B-B14F-4D97-AF65-F5344CB8AC3E}">
        <p14:creationId xmlns:p14="http://schemas.microsoft.com/office/powerpoint/2010/main" val="154737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rse jumping over a fence&#10;&#10;Description automatically generated">
            <a:extLst>
              <a:ext uri="{FF2B5EF4-FFF2-40B4-BE49-F238E27FC236}">
                <a16:creationId xmlns:a16="http://schemas.microsoft.com/office/drawing/2014/main" id="{3C9EFB59-149E-41CB-A85B-92BB5A475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r="8195" b="-1"/>
          <a:stretch/>
        </p:blipFill>
        <p:spPr>
          <a:xfrm>
            <a:off x="2" y="10"/>
            <a:ext cx="9143998" cy="6857990"/>
          </a:xfrm>
          <a:custGeom>
            <a:avLst/>
            <a:gdLst>
              <a:gd name="connsiteX0" fmla="*/ 6631620 w 12191997"/>
              <a:gd name="connsiteY0" fmla="*/ 983228 h 6858000"/>
              <a:gd name="connsiteX1" fmla="*/ 12091643 w 12191997"/>
              <a:gd name="connsiteY1" fmla="*/ 983228 h 6858000"/>
              <a:gd name="connsiteX2" fmla="*/ 12191997 w 12191997"/>
              <a:gd name="connsiteY2" fmla="*/ 991151 h 6858000"/>
              <a:gd name="connsiteX3" fmla="*/ 12191997 w 12191997"/>
              <a:gd name="connsiteY3" fmla="*/ 6858000 h 6858000"/>
              <a:gd name="connsiteX4" fmla="*/ 3051794 w 12191997"/>
              <a:gd name="connsiteY4" fmla="*/ 6858000 h 6858000"/>
              <a:gd name="connsiteX5" fmla="*/ 3048485 w 12191997"/>
              <a:gd name="connsiteY5" fmla="*/ 6845812 h 6858000"/>
              <a:gd name="connsiteX6" fmla="*/ 3121611 w 12191997"/>
              <a:gd name="connsiteY6" fmla="*/ 6151078 h 6858000"/>
              <a:gd name="connsiteX7" fmla="*/ 5851619 w 12191997"/>
              <a:gd name="connsiteY7" fmla="*/ 1422010 h 6858000"/>
              <a:gd name="connsiteX8" fmla="*/ 6631620 w 12191997"/>
              <a:gd name="connsiteY8" fmla="*/ 983228 h 6858000"/>
              <a:gd name="connsiteX9" fmla="*/ 0 w 12191997"/>
              <a:gd name="connsiteY9" fmla="*/ 339531 h 6858000"/>
              <a:gd name="connsiteX10" fmla="*/ 54301 w 12191997"/>
              <a:gd name="connsiteY10" fmla="*/ 339531 h 6858000"/>
              <a:gd name="connsiteX11" fmla="*/ 1340585 w 12191997"/>
              <a:gd name="connsiteY11" fmla="*/ 339531 h 6858000"/>
              <a:gd name="connsiteX12" fmla="*/ 1713506 w 12191997"/>
              <a:gd name="connsiteY12" fmla="*/ 556265 h 6858000"/>
              <a:gd name="connsiteX13" fmla="*/ 2909965 w 12191997"/>
              <a:gd name="connsiteY13" fmla="*/ 2625561 h 6858000"/>
              <a:gd name="connsiteX14" fmla="*/ 2909965 w 12191997"/>
              <a:gd name="connsiteY14" fmla="*/ 3048708 h 6858000"/>
              <a:gd name="connsiteX15" fmla="*/ 1713506 w 12191997"/>
              <a:gd name="connsiteY15" fmla="*/ 5118003 h 6858000"/>
              <a:gd name="connsiteX16" fmla="*/ 1340585 w 12191997"/>
              <a:gd name="connsiteY16" fmla="*/ 5334737 h 6858000"/>
              <a:gd name="connsiteX17" fmla="*/ 85990 w 12191997"/>
              <a:gd name="connsiteY17" fmla="*/ 5334737 h 6858000"/>
              <a:gd name="connsiteX18" fmla="*/ 0 w 12191997"/>
              <a:gd name="connsiteY18" fmla="*/ 5334737 h 6858000"/>
              <a:gd name="connsiteX19" fmla="*/ 2861712 w 12191997"/>
              <a:gd name="connsiteY19" fmla="*/ 0 h 6858000"/>
              <a:gd name="connsiteX20" fmla="*/ 5175003 w 12191997"/>
              <a:gd name="connsiteY20" fmla="*/ 0 h 6858000"/>
              <a:gd name="connsiteX21" fmla="*/ 5220943 w 12191997"/>
              <a:gd name="connsiteY21" fmla="*/ 79581 h 6858000"/>
              <a:gd name="connsiteX22" fmla="*/ 5724962 w 12191997"/>
              <a:gd name="connsiteY22" fmla="*/ 952668 h 6858000"/>
              <a:gd name="connsiteX23" fmla="*/ 5724962 w 12191997"/>
              <a:gd name="connsiteY23" fmla="*/ 1201564 h 6858000"/>
              <a:gd name="connsiteX24" fmla="*/ 4978322 w 12191997"/>
              <a:gd name="connsiteY24" fmla="*/ 2494933 h 6858000"/>
              <a:gd name="connsiteX25" fmla="*/ 4764998 w 12191997"/>
              <a:gd name="connsiteY25" fmla="*/ 2614935 h 6858000"/>
              <a:gd name="connsiteX26" fmla="*/ 3271717 w 12191997"/>
              <a:gd name="connsiteY26" fmla="*/ 2614935 h 6858000"/>
              <a:gd name="connsiteX27" fmla="*/ 3058392 w 12191997"/>
              <a:gd name="connsiteY27" fmla="*/ 2494933 h 6858000"/>
              <a:gd name="connsiteX28" fmla="*/ 2311754 w 12191997"/>
              <a:gd name="connsiteY28" fmla="*/ 1201564 h 6858000"/>
              <a:gd name="connsiteX29" fmla="*/ 2311754 w 12191997"/>
              <a:gd name="connsiteY29" fmla="*/ 952668 h 6858000"/>
              <a:gd name="connsiteX30" fmla="*/ 2811944 w 12191997"/>
              <a:gd name="connsiteY30" fmla="*/ 86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7" h="6858000">
                <a:moveTo>
                  <a:pt x="6631620" y="983228"/>
                </a:moveTo>
                <a:cubicBezTo>
                  <a:pt x="6631620" y="983228"/>
                  <a:pt x="6631620" y="983228"/>
                  <a:pt x="12091643" y="983228"/>
                </a:cubicBezTo>
                <a:lnTo>
                  <a:pt x="12191997" y="991151"/>
                </a:lnTo>
                <a:lnTo>
                  <a:pt x="12191997" y="6858000"/>
                </a:lnTo>
                <a:lnTo>
                  <a:pt x="3051794" y="6858000"/>
                </a:lnTo>
                <a:lnTo>
                  <a:pt x="3048485" y="6845812"/>
                </a:lnTo>
                <a:cubicBezTo>
                  <a:pt x="2999734" y="6614233"/>
                  <a:pt x="3024109" y="6346091"/>
                  <a:pt x="3121611" y="6151078"/>
                </a:cubicBezTo>
                <a:cubicBezTo>
                  <a:pt x="3121611" y="6151078"/>
                  <a:pt x="3121611" y="6151078"/>
                  <a:pt x="5851619" y="1422010"/>
                </a:cubicBezTo>
                <a:cubicBezTo>
                  <a:pt x="5997869" y="1178242"/>
                  <a:pt x="6355374" y="983228"/>
                  <a:pt x="6631620" y="983228"/>
                </a:cubicBezTo>
                <a:close/>
                <a:moveTo>
                  <a:pt x="0" y="339531"/>
                </a:moveTo>
                <a:lnTo>
                  <a:pt x="54301" y="339531"/>
                </a:lnTo>
                <a:cubicBezTo>
                  <a:pt x="1340585" y="339531"/>
                  <a:pt x="1340585" y="339531"/>
                  <a:pt x="1340585" y="339531"/>
                </a:cubicBezTo>
                <a:cubicBezTo>
                  <a:pt x="1495969" y="339531"/>
                  <a:pt x="1635814" y="422097"/>
                  <a:pt x="1713506" y="556265"/>
                </a:cubicBezTo>
                <a:cubicBezTo>
                  <a:pt x="2909965" y="2625561"/>
                  <a:pt x="2909965" y="2625561"/>
                  <a:pt x="2909965" y="2625561"/>
                </a:cubicBezTo>
                <a:cubicBezTo>
                  <a:pt x="2987657" y="2754570"/>
                  <a:pt x="2987657" y="2919700"/>
                  <a:pt x="2909965" y="3048708"/>
                </a:cubicBezTo>
                <a:cubicBezTo>
                  <a:pt x="1713506" y="5118003"/>
                  <a:pt x="1713506" y="5118003"/>
                  <a:pt x="1713506" y="5118003"/>
                </a:cubicBezTo>
                <a:cubicBezTo>
                  <a:pt x="1635814" y="5252173"/>
                  <a:pt x="1495969" y="5334737"/>
                  <a:pt x="1340585" y="5334737"/>
                </a:cubicBezTo>
                <a:cubicBezTo>
                  <a:pt x="816002" y="5334737"/>
                  <a:pt x="406171" y="5334737"/>
                  <a:pt x="85990" y="5334737"/>
                </a:cubicBezTo>
                <a:lnTo>
                  <a:pt x="0" y="5334737"/>
                </a:lnTo>
                <a:close/>
                <a:moveTo>
                  <a:pt x="2861712" y="0"/>
                </a:moveTo>
                <a:lnTo>
                  <a:pt x="5175003" y="0"/>
                </a:lnTo>
                <a:lnTo>
                  <a:pt x="5220943" y="79581"/>
                </a:lnTo>
                <a:cubicBezTo>
                  <a:pt x="5331226" y="270618"/>
                  <a:pt x="5491637" y="548491"/>
                  <a:pt x="5724962" y="952668"/>
                </a:cubicBezTo>
                <a:cubicBezTo>
                  <a:pt x="5764962" y="1023782"/>
                  <a:pt x="5764962" y="1130450"/>
                  <a:pt x="5724962" y="1201564"/>
                </a:cubicBezTo>
                <a:cubicBezTo>
                  <a:pt x="5724962" y="1201564"/>
                  <a:pt x="5724962" y="1201564"/>
                  <a:pt x="4978322" y="2494933"/>
                </a:cubicBezTo>
                <a:cubicBezTo>
                  <a:pt x="4942768" y="2561602"/>
                  <a:pt x="4844993" y="2614935"/>
                  <a:pt x="4764998" y="2614935"/>
                </a:cubicBezTo>
                <a:lnTo>
                  <a:pt x="3271717" y="2614935"/>
                </a:lnTo>
                <a:cubicBezTo>
                  <a:pt x="3196167" y="2614935"/>
                  <a:pt x="3098390" y="2561602"/>
                  <a:pt x="3058392" y="2494933"/>
                </a:cubicBezTo>
                <a:cubicBezTo>
                  <a:pt x="3058392" y="2494933"/>
                  <a:pt x="3058392" y="2494933"/>
                  <a:pt x="2311754" y="1201564"/>
                </a:cubicBezTo>
                <a:cubicBezTo>
                  <a:pt x="2276199" y="1130450"/>
                  <a:pt x="2276199" y="1023782"/>
                  <a:pt x="2311754" y="952668"/>
                </a:cubicBezTo>
                <a:cubicBezTo>
                  <a:pt x="2311754" y="952668"/>
                  <a:pt x="2311754" y="952668"/>
                  <a:pt x="2811944" y="86212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65918-EA77-400A-8950-32DE7F596568}"/>
              </a:ext>
            </a:extLst>
          </p:cNvPr>
          <p:cNvSpPr txBox="1"/>
          <p:nvPr/>
        </p:nvSpPr>
        <p:spPr>
          <a:xfrm>
            <a:off x="4369869" y="125128"/>
            <a:ext cx="466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Hurdles  that Prevent us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5C2BB-55E3-4D1D-BD53-A6E500B1E1D1}"/>
              </a:ext>
            </a:extLst>
          </p:cNvPr>
          <p:cNvSpPr txBox="1"/>
          <p:nvPr/>
        </p:nvSpPr>
        <p:spPr>
          <a:xfrm rot="17561321">
            <a:off x="751938" y="3899450"/>
            <a:ext cx="318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From Getting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7CAC8-E1A3-441D-A850-BF90958FCA35}"/>
              </a:ext>
            </a:extLst>
          </p:cNvPr>
          <p:cNvSpPr txBox="1"/>
          <p:nvPr/>
        </p:nvSpPr>
        <p:spPr>
          <a:xfrm>
            <a:off x="596768" y="-115505"/>
            <a:ext cx="158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108AD-2AD0-41CB-BE9D-38CD45437F57}"/>
              </a:ext>
            </a:extLst>
          </p:cNvPr>
          <p:cNvSpPr txBox="1"/>
          <p:nvPr/>
        </p:nvSpPr>
        <p:spPr>
          <a:xfrm>
            <a:off x="-114300" y="2844225"/>
            <a:ext cx="218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James 4:1-4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ED88D-7CAF-4415-959A-9BF022BFC62D}"/>
              </a:ext>
            </a:extLst>
          </p:cNvPr>
          <p:cNvSpPr txBox="1"/>
          <p:nvPr/>
        </p:nvSpPr>
        <p:spPr>
          <a:xfrm>
            <a:off x="2070636" y="157314"/>
            <a:ext cx="215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</a:rPr>
              <a:t>We don’t Ask </a:t>
            </a:r>
            <a:r>
              <a:rPr lang="en-US" sz="3200" b="1" dirty="0">
                <a:solidFill>
                  <a:srgbClr val="0070C0"/>
                </a:solidFill>
              </a:rPr>
              <a:t>– We don’t Trust God!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C784C-FFAD-447E-93BB-0130EC3AE6E9}"/>
              </a:ext>
            </a:extLst>
          </p:cNvPr>
          <p:cNvSpPr txBox="1"/>
          <p:nvPr/>
        </p:nvSpPr>
        <p:spPr>
          <a:xfrm>
            <a:off x="5703504" y="1040813"/>
            <a:ext cx="3227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</a:rPr>
              <a:t>We ask but don’t receive </a:t>
            </a:r>
            <a:r>
              <a:rPr lang="en-US" sz="3200" b="1" dirty="0">
                <a:solidFill>
                  <a:srgbClr val="0070C0"/>
                </a:solidFill>
              </a:rPr>
              <a:t>– We are “double minded”</a:t>
            </a:r>
          </a:p>
        </p:txBody>
      </p:sp>
    </p:spTree>
    <p:extLst>
      <p:ext uri="{BB962C8B-B14F-4D97-AF65-F5344CB8AC3E}">
        <p14:creationId xmlns:p14="http://schemas.microsoft.com/office/powerpoint/2010/main" val="19168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671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  Prayer Expresses Trust in God </vt:lpstr>
      <vt:lpstr>   Prayer Expresses Trust in God </vt:lpstr>
      <vt:lpstr>   Prayer Expresses Trust in God </vt:lpstr>
      <vt:lpstr>   Prayer Expresses Trust in God </vt:lpstr>
      <vt:lpstr>PowerPoint Presentation</vt:lpstr>
      <vt:lpstr>PowerPoint Presentation</vt:lpstr>
      <vt:lpstr>                “Double-Minded”…</vt:lpstr>
      <vt:lpstr>                “Double-Minded”…</vt:lpstr>
      <vt:lpstr>                “Double-Minded”…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Fite</dc:creator>
  <cp:lastModifiedBy>Norris Long</cp:lastModifiedBy>
  <cp:revision>19</cp:revision>
  <dcterms:created xsi:type="dcterms:W3CDTF">2020-01-06T15:41:57Z</dcterms:created>
  <dcterms:modified xsi:type="dcterms:W3CDTF">2020-01-21T00:25:59Z</dcterms:modified>
</cp:coreProperties>
</file>