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3004800" cy="9753600"/>
  <p:notesSz cx="6858000" cy="9144000"/>
  <p:defaultTextStyle>
    <a:lvl1pPr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1pPr>
    <a:lvl2pPr indent="2286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2pPr>
    <a:lvl3pPr indent="4572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3pPr>
    <a:lvl4pPr indent="6858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4pPr>
    <a:lvl5pPr indent="9144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5pPr>
    <a:lvl6pPr indent="11430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6pPr>
    <a:lvl7pPr indent="13716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7pPr>
    <a:lvl8pPr indent="16002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8pPr>
    <a:lvl9pPr indent="18288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7C7C7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CDEE0"/>
              </a:solidFill>
              <a:prstDash val="solid"/>
              <a:miter lim="400000"/>
            </a:ln>
          </a:top>
          <a:bottom>
            <a:ln w="12700" cap="flat">
              <a:solidFill>
                <a:srgbClr val="DCDEE0"/>
              </a:solidFill>
              <a:prstDash val="solid"/>
              <a:miter lim="400000"/>
            </a:ln>
          </a:bottom>
          <a:insideH>
            <a:ln w="12700" cap="flat">
              <a:solidFill>
                <a:srgbClr val="DCDEE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DCDEE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A1A6"/>
              </a:solidFill>
              <a:prstDash val="solid"/>
              <a:miter lim="400000"/>
            </a:ln>
          </a:top>
          <a:bottom>
            <a:ln w="12700" cap="flat">
              <a:solidFill>
                <a:srgbClr val="A2A1A6"/>
              </a:solidFill>
              <a:prstDash val="solid"/>
              <a:miter lim="400000"/>
            </a:ln>
          </a:bottom>
          <a:insideH>
            <a:ln w="12700" cap="flat">
              <a:solidFill>
                <a:srgbClr val="A2A1A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7C7C7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18181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6AAA9">
              <a:alpha val="11000"/>
            </a:srgbClr>
          </a:solidFill>
        </a:fill>
      </a:tcStyle>
    </a:band2H>
    <a:firstCo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A6AAA9"/>
              </a:solidFill>
              <a:custDash>
                <a:ds d="100000" sp="200000"/>
              </a:custDash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5F8A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rnd">
              <a:solidFill>
                <a:srgbClr val="A6AAA9"/>
              </a:solidFill>
              <a:custDash>
                <a:ds d="100000" sp="200000"/>
              </a:custDash>
              <a:miter lim="400000"/>
            </a:ln>
          </a:bottom>
          <a:insideH>
            <a:ln w="12700" cap="flat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5F8A">
              <a:alpha val="50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6AAA9">
              <a:alpha val="25000"/>
            </a:srgbClr>
          </a:solidFill>
        </a:fill>
      </a:tcStyle>
    </a:band2H>
    <a:firstCo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A2BB8B">
              <a:alpha val="3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965C">
              <a:alpha val="8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965C">
              <a:alpha val="64999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6AAA9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3585F">
              <a:alpha val="57000"/>
            </a:srgbClr>
          </a:solidFill>
        </a:fill>
      </a:tcStyle>
    </a:firstCol>
    <a:lastRow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2708684C-4D16-4618-839F-0558EEFCDFE6}" styleName="">
    <a:tblBg/>
    <a:wholeTbl>
      <a:tcTxStyle b="off" i="off">
        <a:fontRef idx="minor">
          <a:srgbClr val="53585F"/>
        </a:fontRef>
        <a:srgbClr val="53585F"/>
      </a:tcTxStyle>
      <a:tcStyle>
        <a:tcBdr>
          <a:left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/>
          </a:solidFill>
        </a:fill>
      </a:tcStyle>
    </a:band2H>
    <a:firstCol>
      <a:tcTxStyle b="off" i="off">
        <a:fontRef idx="minor">
          <a:srgbClr val="818181"/>
        </a:fontRef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BB4DA"/>
              </a:solidFill>
              <a:prstDash val="solid"/>
              <a:miter lim="400000"/>
            </a:ln>
          </a:right>
          <a:top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H>
          <a:insideV>
            <a:ln w="25400" cap="flat">
              <a:solidFill>
                <a:srgbClr val="9BB4DA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818181"/>
        </a:fontRef>
        <a:srgbClr val="818181"/>
      </a:tcTxStyle>
      <a:tcStyle>
        <a:tcBdr>
          <a:left>
            <a:ln w="25400" cap="flat">
              <a:solidFill>
                <a:srgbClr val="9BB4DA"/>
              </a:solidFill>
              <a:prstDash val="solid"/>
              <a:miter lim="400000"/>
            </a:ln>
          </a:left>
          <a:right>
            <a:ln w="25400" cap="flat">
              <a:solidFill>
                <a:srgbClr val="9BB4DA"/>
              </a:solidFill>
              <a:prstDash val="solid"/>
              <a:miter lim="400000"/>
            </a:ln>
          </a:right>
          <a:top>
            <a:ln w="25400" cap="flat">
              <a:solidFill>
                <a:srgbClr val="9BB4D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BB4DA"/>
              </a:solidFill>
              <a:prstDash val="solid"/>
              <a:miter lim="400000"/>
            </a:ln>
          </a:insideH>
          <a:insideV>
            <a:ln w="25400" cap="flat">
              <a:solidFill>
                <a:srgbClr val="9BB4D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6789BA"/>
        </a:fontRef>
        <a:srgbClr val="6789BA"/>
      </a:tcTxStyle>
      <a:tcStyle>
        <a:tcBdr>
          <a:left>
            <a:ln w="25400" cap="flat">
              <a:solidFill>
                <a:srgbClr val="9BB4DA"/>
              </a:solidFill>
              <a:prstDash val="solid"/>
              <a:miter lim="400000"/>
            </a:ln>
          </a:left>
          <a:right>
            <a:ln w="25400" cap="flat">
              <a:solidFill>
                <a:srgbClr val="9BB4D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BB4DA"/>
              </a:solidFill>
              <a:prstDash val="solid"/>
              <a:miter lim="400000"/>
            </a:ln>
          </a:bottom>
          <a:insideH>
            <a:ln w="25400" cap="flat">
              <a:solidFill>
                <a:srgbClr val="9BB4DA"/>
              </a:solidFill>
              <a:prstDash val="solid"/>
              <a:miter lim="400000"/>
            </a:ln>
          </a:insideH>
          <a:insideV>
            <a:ln w="25400" cap="flat">
              <a:solidFill>
                <a:srgbClr val="9BB4D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6" d="100"/>
          <a:sy n="36" d="100"/>
        </p:scale>
        <p:origin x="-66" y="-157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6626036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787400" y="2057400"/>
            <a:ext cx="11430000" cy="3175000"/>
          </a:xfrm>
          <a:prstGeom prst="rect">
            <a:avLst/>
          </a:prstGeom>
        </p:spPr>
        <p:txBody>
          <a:bodyPr anchor="b"/>
          <a:lstStyle>
            <a:lvl1pPr>
              <a:defRPr sz="10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787400" y="5334000"/>
            <a:ext cx="11430000" cy="1524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787400" y="6413500"/>
            <a:ext cx="11430000" cy="1778000"/>
          </a:xfrm>
          <a:prstGeom prst="rect">
            <a:avLst/>
          </a:prstGeom>
        </p:spPr>
        <p:txBody>
          <a:bodyPr/>
          <a:lstStyle>
            <a:lvl1pPr>
              <a:defRPr sz="10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787400" y="8178800"/>
            <a:ext cx="11430000" cy="825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787400" y="3289300"/>
            <a:ext cx="11430000" cy="3175000"/>
          </a:xfrm>
          <a:prstGeom prst="rect">
            <a:avLst/>
          </a:prstGeom>
        </p:spPr>
        <p:txBody>
          <a:bodyPr/>
          <a:lstStyle>
            <a:lvl1pPr>
              <a:defRPr sz="10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546100" y="1473200"/>
            <a:ext cx="5969000" cy="3708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546100" y="5295900"/>
            <a:ext cx="5969000" cy="3238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1515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1515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1515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1515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1515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787400" y="2794000"/>
            <a:ext cx="5715000" cy="57150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300"/>
              </a:spcBef>
              <a:buClrTx/>
              <a:defRPr sz="3300"/>
            </a:lvl1pPr>
            <a:lvl2pPr marL="736600" indent="-368300">
              <a:spcBef>
                <a:spcPts val="3300"/>
              </a:spcBef>
              <a:buClrTx/>
              <a:defRPr sz="3300"/>
            </a:lvl2pPr>
            <a:lvl3pPr marL="1104900" indent="-368300">
              <a:spcBef>
                <a:spcPts val="3300"/>
              </a:spcBef>
              <a:buClrTx/>
              <a:defRPr sz="3300"/>
            </a:lvl3pPr>
            <a:lvl4pPr marL="1473200" indent="-368300">
              <a:spcBef>
                <a:spcPts val="3300"/>
              </a:spcBef>
              <a:buClrTx/>
              <a:defRPr sz="3300"/>
            </a:lvl4pPr>
            <a:lvl5pPr marL="1841500" indent="-368300">
              <a:spcBef>
                <a:spcPts val="3300"/>
              </a:spcBef>
              <a:buClrTx/>
              <a:defRPr sz="33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1515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1515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1515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1515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1515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</p:spPr>
        <p:txBody>
          <a:bodyPr/>
          <a:lstStyle>
            <a:lvl1pPr marL="388620" indent="-388620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1515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1515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1515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1515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1515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87400" y="520700"/>
            <a:ext cx="114300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87400" y="2794000"/>
            <a:ext cx="11430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1515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1515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1515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1515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15151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480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1pPr>
      <a:lvl2pPr indent="228600" algn="ctr" defTabSz="584200">
        <a:defRPr sz="480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2pPr>
      <a:lvl3pPr indent="457200" algn="ctr" defTabSz="584200">
        <a:defRPr sz="480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3pPr>
      <a:lvl4pPr indent="685800" algn="ctr" defTabSz="584200">
        <a:defRPr sz="480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4pPr>
      <a:lvl5pPr indent="914400" algn="ctr" defTabSz="584200">
        <a:defRPr sz="480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5pPr>
      <a:lvl6pPr indent="1143000" algn="ctr" defTabSz="584200">
        <a:defRPr sz="480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6pPr>
      <a:lvl7pPr indent="1371600" algn="ctr" defTabSz="584200">
        <a:defRPr sz="480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7pPr>
      <a:lvl8pPr indent="1600200" algn="ctr" defTabSz="584200">
        <a:defRPr sz="480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8pPr>
      <a:lvl9pPr indent="1828800" algn="ctr" defTabSz="584200">
        <a:defRPr sz="480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9pPr>
    </p:titleStyle>
    <p:bodyStyle>
      <a:lvl1pPr marL="421005" indent="-421005" defTabSz="584200">
        <a:spcBef>
          <a:spcPts val="4000"/>
        </a:spcBef>
        <a:buClr>
          <a:srgbClr val="515151"/>
        </a:buClr>
        <a:buSzPct val="75000"/>
        <a:buChar char="•"/>
        <a:defRPr sz="3600">
          <a:solidFill>
            <a:srgbClr val="515151"/>
          </a:solidFill>
          <a:latin typeface="+mn-lt"/>
          <a:ea typeface="+mn-ea"/>
          <a:cs typeface="+mn-cs"/>
          <a:sym typeface="Cochin"/>
        </a:defRPr>
      </a:lvl1pPr>
      <a:lvl2pPr marL="820419" indent="-388619" defTabSz="584200">
        <a:spcBef>
          <a:spcPts val="4000"/>
        </a:spcBef>
        <a:buClr>
          <a:srgbClr val="515151"/>
        </a:buClr>
        <a:buSzPct val="75000"/>
        <a:buChar char="•"/>
        <a:defRPr sz="3600">
          <a:solidFill>
            <a:srgbClr val="515151"/>
          </a:solidFill>
          <a:latin typeface="+mn-lt"/>
          <a:ea typeface="+mn-ea"/>
          <a:cs typeface="+mn-cs"/>
          <a:sym typeface="Cochin"/>
        </a:defRPr>
      </a:lvl2pPr>
      <a:lvl3pPr marL="1252219" indent="-388619" defTabSz="584200">
        <a:spcBef>
          <a:spcPts val="4000"/>
        </a:spcBef>
        <a:buClr>
          <a:srgbClr val="515151"/>
        </a:buClr>
        <a:buSzPct val="75000"/>
        <a:buChar char="•"/>
        <a:defRPr sz="3600">
          <a:solidFill>
            <a:srgbClr val="515151"/>
          </a:solidFill>
          <a:latin typeface="+mn-lt"/>
          <a:ea typeface="+mn-ea"/>
          <a:cs typeface="+mn-cs"/>
          <a:sym typeface="Cochin"/>
        </a:defRPr>
      </a:lvl3pPr>
      <a:lvl4pPr marL="1684020" indent="-388620" defTabSz="584200">
        <a:spcBef>
          <a:spcPts val="4000"/>
        </a:spcBef>
        <a:buClr>
          <a:srgbClr val="515151"/>
        </a:buClr>
        <a:buSzPct val="75000"/>
        <a:buChar char="•"/>
        <a:defRPr sz="3600">
          <a:solidFill>
            <a:srgbClr val="515151"/>
          </a:solidFill>
          <a:latin typeface="+mn-lt"/>
          <a:ea typeface="+mn-ea"/>
          <a:cs typeface="+mn-cs"/>
          <a:sym typeface="Cochin"/>
        </a:defRPr>
      </a:lvl4pPr>
      <a:lvl5pPr marL="2115820" indent="-388620" defTabSz="584200">
        <a:spcBef>
          <a:spcPts val="4000"/>
        </a:spcBef>
        <a:buClr>
          <a:srgbClr val="515151"/>
        </a:buClr>
        <a:buSzPct val="75000"/>
        <a:buChar char="•"/>
        <a:defRPr sz="3600">
          <a:solidFill>
            <a:srgbClr val="515151"/>
          </a:solidFill>
          <a:latin typeface="+mn-lt"/>
          <a:ea typeface="+mn-ea"/>
          <a:cs typeface="+mn-cs"/>
          <a:sym typeface="Cochin"/>
        </a:defRPr>
      </a:lvl5pPr>
      <a:lvl6pPr marL="2547620" indent="-388620" defTabSz="584200">
        <a:spcBef>
          <a:spcPts val="4000"/>
        </a:spcBef>
        <a:buClr>
          <a:srgbClr val="515151"/>
        </a:buClr>
        <a:buSzPct val="75000"/>
        <a:buChar char="•"/>
        <a:defRPr sz="3600">
          <a:solidFill>
            <a:srgbClr val="515151"/>
          </a:solidFill>
          <a:latin typeface="+mn-lt"/>
          <a:ea typeface="+mn-ea"/>
          <a:cs typeface="+mn-cs"/>
          <a:sym typeface="Cochin"/>
        </a:defRPr>
      </a:lvl6pPr>
      <a:lvl7pPr marL="2979420" indent="-388620" defTabSz="584200">
        <a:spcBef>
          <a:spcPts val="4000"/>
        </a:spcBef>
        <a:buClr>
          <a:srgbClr val="515151"/>
        </a:buClr>
        <a:buSzPct val="75000"/>
        <a:buChar char="•"/>
        <a:defRPr sz="3600">
          <a:solidFill>
            <a:srgbClr val="515151"/>
          </a:solidFill>
          <a:latin typeface="+mn-lt"/>
          <a:ea typeface="+mn-ea"/>
          <a:cs typeface="+mn-cs"/>
          <a:sym typeface="Cochin"/>
        </a:defRPr>
      </a:lvl7pPr>
      <a:lvl8pPr marL="3411220" indent="-388620" defTabSz="584200">
        <a:spcBef>
          <a:spcPts val="4000"/>
        </a:spcBef>
        <a:buClr>
          <a:srgbClr val="515151"/>
        </a:buClr>
        <a:buSzPct val="75000"/>
        <a:buChar char="•"/>
        <a:defRPr sz="3600">
          <a:solidFill>
            <a:srgbClr val="515151"/>
          </a:solidFill>
          <a:latin typeface="+mn-lt"/>
          <a:ea typeface="+mn-ea"/>
          <a:cs typeface="+mn-cs"/>
          <a:sym typeface="Cochin"/>
        </a:defRPr>
      </a:lvl8pPr>
      <a:lvl9pPr marL="3843020" indent="-388620" defTabSz="584200">
        <a:spcBef>
          <a:spcPts val="4000"/>
        </a:spcBef>
        <a:buClr>
          <a:srgbClr val="515151"/>
        </a:buClr>
        <a:buSzPct val="75000"/>
        <a:buChar char="•"/>
        <a:defRPr sz="3600">
          <a:solidFill>
            <a:srgbClr val="515151"/>
          </a:solidFill>
          <a:latin typeface="+mn-lt"/>
          <a:ea typeface="+mn-ea"/>
          <a:cs typeface="+mn-cs"/>
          <a:sym typeface="Cochin"/>
        </a:defRPr>
      </a:lvl9pPr>
    </p:bodyStyle>
    <p:otherStyle>
      <a:lvl1pPr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indent="2286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indent="4572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indent="6858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indent="9144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indent="11430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6pPr>
      <a:lvl7pPr indent="13716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7pPr>
      <a:lvl8pPr indent="16002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8pPr>
      <a:lvl9pPr indent="18288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381000" y="2057400"/>
            <a:ext cx="11430000" cy="3175000"/>
          </a:xfrm>
          <a:prstGeom prst="rect">
            <a:avLst/>
          </a:prstGeom>
          <a:blipFill>
            <a:blip r:embed="rId2"/>
          </a:blipFill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600">
                <a:solidFill>
                  <a:srgbClr val="FFFFFF"/>
                </a:solidFill>
              </a:rPr>
              <a:t>Christ lives in me 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600">
                <a:solidFill>
                  <a:srgbClr val="FFFFFF"/>
                </a:solidFill>
              </a:rPr>
              <a:t>as I die to self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Galatians 2:20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The fulness of the Christian in Him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15151"/>
                </a:solidFill>
              </a:rPr>
              <a:t>Col 2:10 “In whom you are made full.”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15151"/>
                </a:solidFill>
              </a:rPr>
              <a:t>Eph 3:19 “…that you may be filled unto all the fulness of God”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15151"/>
                </a:solidFill>
              </a:rPr>
              <a:t>Ezek 36:25 Finding our own shortcomings loathsome and an abomination.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15151"/>
                </a:solidFill>
              </a:rPr>
              <a:t>Phil 1:21  “To live is Christ, to die is gain”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Lake Mineral Wells, Texas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787400" y="1933525"/>
            <a:ext cx="11430000" cy="6575475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37" name="Lake Mn Well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4526" y="1963806"/>
            <a:ext cx="9833850" cy="73753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Why do we need a savior?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787400" y="1954758"/>
            <a:ext cx="11430000" cy="752246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15151"/>
                </a:solidFill>
              </a:rPr>
              <a:t>Luke 24:25 “Beginning at Moses and all the prophets…”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15151"/>
                </a:solidFill>
              </a:rPr>
              <a:t>Psalm 8:4 “Who is man that Thou art mindful of him…”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15151"/>
                </a:solidFill>
              </a:rPr>
              <a:t>Eph  1:3 Every spiritual blessing in the heavenlies.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15151"/>
                </a:solidFill>
              </a:rPr>
              <a:t>Eph 1:19 Power worked in Christ…in the heavenlies.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15151"/>
                </a:solidFill>
              </a:rPr>
              <a:t>Eph 2:6 To sit together in the heavenlies… in Christ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15151"/>
                </a:solidFill>
              </a:rPr>
              <a:t>Eph 3:10 “… wisdom of God…by the church…”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15151"/>
                </a:solidFill>
              </a:rPr>
              <a:t>Eph 6:12 “…wrestle against …rulers of darkness…”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We live in a parallel universe.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3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2 Kings 6:16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787400" y="2178942"/>
            <a:ext cx="11430000" cy="724531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15151"/>
                </a:solidFill>
              </a:rPr>
              <a:t>Mt 7:13 Jesus spoke more                                           about hell than heaven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15151"/>
                </a:solidFill>
              </a:rPr>
              <a:t>Mk 9:43 The opposite of                                             eternal life is eternal death.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15151"/>
                </a:solidFill>
              </a:rPr>
              <a:t>Jo 14:1-3 We are invited to                                           share paradise with Him.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15151"/>
                </a:solidFill>
              </a:rPr>
              <a:t> Ro 3:23 “all sin &amp; fall short                                             Ro 6:23 wages of sin is death”                                            </a:t>
            </a:r>
          </a:p>
        </p:txBody>
      </p:sp>
      <p:pic>
        <p:nvPicPr>
          <p:cNvPr id="44" name="valley of Hinnom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19283" y="2325851"/>
            <a:ext cx="5331643" cy="69514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Jesus offers cleansing, He offers life.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787400" y="2140594"/>
            <a:ext cx="11430000" cy="670823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15151"/>
                </a:solidFill>
              </a:rPr>
              <a:t>Jo 6:44 Yes but HOW does Jesus “draw” all people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15151"/>
                </a:solidFill>
              </a:rPr>
              <a:t>Jo 12:31 By His sacrifice for all people upon the cross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15151"/>
                </a:solidFill>
              </a:rPr>
              <a:t>Is 43:4 “He has born our griefs and carried our sorrows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15151"/>
                </a:solidFill>
              </a:rPr>
              <a:t>Acts 2:41 God “added” them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15151"/>
                </a:solidFill>
              </a:rPr>
              <a:t>Jo 1:1 “In the beginning….”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15151"/>
                </a:solidFill>
              </a:rPr>
              <a:t>Gen 3:14 prophesied satan would have his head crushed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787400" y="228600"/>
            <a:ext cx="11430000" cy="106486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But the fulness of Christ IN us…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787400" y="1531044"/>
            <a:ext cx="11430000" cy="7977288"/>
          </a:xfrm>
          <a:prstGeom prst="rect">
            <a:avLst/>
          </a:prstGeom>
        </p:spPr>
        <p:txBody>
          <a:bodyPr/>
          <a:lstStyle>
            <a:lvl1pPr marL="350837" indent="-350837">
              <a:defRPr sz="3000" spc="-29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3000" spc="-29">
                <a:solidFill>
                  <a:srgbClr val="515151"/>
                </a:solidFill>
              </a:rPr>
              <a:t>1 Jo 1:ff This is an all encompassing connection.                                      1 Jo 2:5 “By this we know that we are IN Him                                          1 Jo 2:24 “let that abide in you…”                                                             1 Jo 2:15 “do not love the world…”                                                            1 Jo 3:1 “You are children of God… purified…”                                     1 Jo 3:7 “… righteous as He is righteous…”                                             1 Jo 3:10 Love we show for others reflects His love for us.                    1 Jo 4:6  We need to be “of” God.                                                              1 Jo 4:9 “Live through Him…”                                                                  1 Jo 4:12 He who abides in love abides in God &amp; God abides in him                     1 Jo 5:11 Have “eternal life, and that life in the Son.                               1 Jo 5:13 that you may KNOW that you have eternal life.                      1 Jo 5:18 Know the truth                                                                                                      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787400" y="520700"/>
            <a:ext cx="11430000" cy="90239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Christ, all else is rubbish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xfrm>
            <a:off x="787400" y="1244600"/>
            <a:ext cx="11430000" cy="815315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09310" lvl="0" indent="-40931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515151"/>
                </a:solidFill>
              </a:rPr>
              <a:t>Gal 1:6 “I marvel you are so soon removed from Him…”</a:t>
            </a:r>
          </a:p>
          <a:p>
            <a:pPr marL="409310" lvl="0" indent="-40931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515151"/>
                </a:solidFill>
              </a:rPr>
              <a:t>2 Pet 1:20 “no scripture is of any private interpretation.”</a:t>
            </a:r>
          </a:p>
          <a:p>
            <a:pPr marL="409310" lvl="0" indent="-40931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515151"/>
                </a:solidFill>
              </a:rPr>
              <a:t>Gal 4:12 “you know me…” “you love me” </a:t>
            </a:r>
          </a:p>
          <a:p>
            <a:pPr marL="409310" lvl="0" indent="-40931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515151"/>
                </a:solidFill>
              </a:rPr>
              <a:t>1 Cor 11:18 “when you come together in the church..”</a:t>
            </a:r>
          </a:p>
          <a:p>
            <a:pPr marL="409310" lvl="0" indent="-40931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515151"/>
                </a:solidFill>
              </a:rPr>
              <a:t>2 Pet 2:1 a false teacher is one that teaches something false</a:t>
            </a:r>
          </a:p>
          <a:p>
            <a:pPr marL="409310" lvl="0" indent="-40931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515151"/>
                </a:solidFill>
              </a:rPr>
              <a:t>Acts 20:28 Who is the bigger fool?</a:t>
            </a:r>
          </a:p>
          <a:p>
            <a:pPr marL="409310" lvl="0" indent="-40931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515151"/>
                </a:solidFill>
              </a:rPr>
              <a:t>Jer 5:31 “a horrible thing…the people love it so…”</a:t>
            </a:r>
          </a:p>
          <a:p>
            <a:pPr marL="409310" lvl="0" indent="-40931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515151"/>
                </a:solidFill>
              </a:rPr>
              <a:t>2 Tim 4:10 “Demas…having loved this present world…”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787400" y="520700"/>
            <a:ext cx="11430000" cy="98057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The fulness of Christ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787400" y="1428601"/>
            <a:ext cx="11430000" cy="799827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15151"/>
                </a:solidFill>
              </a:rPr>
              <a:t>Eph 2:11 Without Him…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15151"/>
                </a:solidFill>
              </a:rPr>
              <a:t>“A lot of people are                                                   interested in having Christ                                                 be their Savior but few                                                people are interested in                                               having Christ as their Lord.”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15151"/>
                </a:solidFill>
              </a:rPr>
              <a:t>Luke 2:11 “For to YOU is                                             born to YOU this day…”</a:t>
            </a:r>
          </a:p>
        </p:txBody>
      </p:sp>
      <p:pic>
        <p:nvPicPr>
          <p:cNvPr id="57" name="Lake Mn Well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1418" y="5494651"/>
            <a:ext cx="5454963" cy="40912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787400" y="520700"/>
            <a:ext cx="11430000" cy="98057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The fulness of Christ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787400" y="1415901"/>
            <a:ext cx="11430000" cy="799827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ClrTx/>
              <a:buSzTx/>
              <a:buNone/>
              <a:defRPr sz="4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Without Him I would</a:t>
            </a:r>
          </a:p>
        </p:txBody>
      </p:sp>
      <p:pic>
        <p:nvPicPr>
          <p:cNvPr id="61" name="Lake Mn Well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36316" y="5694759"/>
            <a:ext cx="5059565" cy="3794674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Lake-Mineral-Wells-State-Park-WEBSITE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6000" y="1714500"/>
            <a:ext cx="6806780" cy="4537854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63"/>
          <p:cNvSpPr/>
          <p:nvPr/>
        </p:nvSpPr>
        <p:spPr>
          <a:xfrm>
            <a:off x="5557621" y="4514850"/>
            <a:ext cx="1102158" cy="723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lvl="0"/>
            <a:endParaRPr/>
          </a:p>
        </p:txBody>
      </p:sp>
      <p:sp>
        <p:nvSpPr>
          <p:cNvPr id="64" name="Shape 64"/>
          <p:cNvSpPr/>
          <p:nvPr/>
        </p:nvSpPr>
        <p:spPr>
          <a:xfrm>
            <a:off x="8204200" y="1683891"/>
            <a:ext cx="3600798" cy="3328740"/>
          </a:xfrm>
          <a:prstGeom prst="wedgeEllipseCallout">
            <a:avLst>
              <a:gd name="adj1" fmla="val -58118"/>
              <a:gd name="adj2" fmla="val 59286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Lake Mineral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Wells Texas</a:t>
            </a:r>
          </a:p>
        </p:txBody>
      </p:sp>
      <p:sp>
        <p:nvSpPr>
          <p:cNvPr id="65" name="Shape 65"/>
          <p:cNvSpPr/>
          <p:nvPr/>
        </p:nvSpPr>
        <p:spPr>
          <a:xfrm>
            <a:off x="5684621" y="4641850"/>
            <a:ext cx="1102158" cy="723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lvl="0"/>
            <a:endParaRPr/>
          </a:p>
        </p:txBody>
      </p:sp>
      <p:sp>
        <p:nvSpPr>
          <p:cNvPr id="66" name="Shape 66"/>
          <p:cNvSpPr/>
          <p:nvPr/>
        </p:nvSpPr>
        <p:spPr>
          <a:xfrm>
            <a:off x="2206724" y="6249674"/>
            <a:ext cx="3790058" cy="3275212"/>
          </a:xfrm>
          <a:prstGeom prst="wedgeEllipseCallout">
            <a:avLst>
              <a:gd name="adj1" fmla="val 71347"/>
              <a:gd name="adj2" fmla="val 2469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“Without Him I would be dying”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Formal">
  <a:themeElements>
    <a:clrScheme name="Formal">
      <a:dk1>
        <a:srgbClr val="515151"/>
      </a:dk1>
      <a:lt1>
        <a:srgbClr val="002951"/>
      </a:lt1>
      <a:dk2>
        <a:srgbClr val="53585F"/>
      </a:dk2>
      <a:lt2>
        <a:srgbClr val="DCDEE0"/>
      </a:lt2>
      <a:accent1>
        <a:srgbClr val="6789BA"/>
      </a:accent1>
      <a:accent2>
        <a:srgbClr val="77965C"/>
      </a:accent2>
      <a:accent3>
        <a:srgbClr val="E3B43D"/>
      </a:accent3>
      <a:accent4>
        <a:srgbClr val="D77B43"/>
      </a:accent4>
      <a:accent5>
        <a:srgbClr val="C25756"/>
      </a:accent5>
      <a:accent6>
        <a:srgbClr val="876390"/>
      </a:accent6>
      <a:hlink>
        <a:srgbClr val="0000FF"/>
      </a:hlink>
      <a:folHlink>
        <a:srgbClr val="FF00FF"/>
      </a:folHlink>
    </a:clrScheme>
    <a:fontScheme name="Formal">
      <a:majorFont>
        <a:latin typeface="Cochin"/>
        <a:ea typeface="Cochin"/>
        <a:cs typeface="Cochin"/>
      </a:majorFont>
      <a:minorFont>
        <a:latin typeface="Cochin"/>
        <a:ea typeface="Cochin"/>
        <a:cs typeface="Cochin"/>
      </a:minorFont>
    </a:fontScheme>
    <a:fmtScheme name="Fo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3D3E3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515151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Formal">
  <a:themeElements>
    <a:clrScheme name="Form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6789BA"/>
      </a:accent1>
      <a:accent2>
        <a:srgbClr val="77965C"/>
      </a:accent2>
      <a:accent3>
        <a:srgbClr val="E3B43D"/>
      </a:accent3>
      <a:accent4>
        <a:srgbClr val="D77B43"/>
      </a:accent4>
      <a:accent5>
        <a:srgbClr val="C25756"/>
      </a:accent5>
      <a:accent6>
        <a:srgbClr val="876390"/>
      </a:accent6>
      <a:hlink>
        <a:srgbClr val="0000FF"/>
      </a:hlink>
      <a:folHlink>
        <a:srgbClr val="FF00FF"/>
      </a:folHlink>
    </a:clrScheme>
    <a:fontScheme name="Formal">
      <a:majorFont>
        <a:latin typeface="Cochin"/>
        <a:ea typeface="Cochin"/>
        <a:cs typeface="Cochin"/>
      </a:majorFont>
      <a:minorFont>
        <a:latin typeface="Cochin"/>
        <a:ea typeface="Cochin"/>
        <a:cs typeface="Cochin"/>
      </a:minorFont>
    </a:fontScheme>
    <a:fmtScheme name="Fo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3D3E3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515151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595</Words>
  <Application>Microsoft Office PowerPoint</Application>
  <PresentationFormat>Custom</PresentationFormat>
  <Paragraphs>50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Formal</vt:lpstr>
      <vt:lpstr>Christ lives in me  as I die to self</vt:lpstr>
      <vt:lpstr>Lake Mineral Wells, Texas</vt:lpstr>
      <vt:lpstr>Why do we need a savior?</vt:lpstr>
      <vt:lpstr>We live in a parallel universe. 2 Kings 6:16</vt:lpstr>
      <vt:lpstr>Jesus offers cleansing, He offers life.</vt:lpstr>
      <vt:lpstr>But the fulness of Christ IN us…</vt:lpstr>
      <vt:lpstr>Christ, all else is rubbish</vt:lpstr>
      <vt:lpstr>The fulness of Christ</vt:lpstr>
      <vt:lpstr>The fulness of Christ</vt:lpstr>
      <vt:lpstr>The fulness of the Christian in Him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 lives in me  as I die to self</dc:title>
  <cp:lastModifiedBy>Norris</cp:lastModifiedBy>
  <cp:revision>1</cp:revision>
  <dcterms:modified xsi:type="dcterms:W3CDTF">2015-04-14T04:30:12Z</dcterms:modified>
</cp:coreProperties>
</file>