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1" r:id="rId6"/>
    <p:sldId id="277" r:id="rId7"/>
    <p:sldId id="279" r:id="rId8"/>
    <p:sldId id="276" r:id="rId9"/>
    <p:sldId id="280" r:id="rId10"/>
    <p:sldId id="281" r:id="rId11"/>
    <p:sldId id="282" r:id="rId12"/>
    <p:sldId id="278" r:id="rId13"/>
    <p:sldId id="283" r:id="rId14"/>
    <p:sldId id="284" r:id="rId15"/>
  </p:sldIdLst>
  <p:sldSz cx="9144000" cy="6858000" type="screen4x3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122" d="100"/>
          <a:sy n="122" d="100"/>
        </p:scale>
        <p:origin x="1032" y="11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4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3/1/2026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3/1/2026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677863"/>
            <a:ext cx="451802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92878"/>
            <a:ext cx="5681980" cy="4066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677863"/>
            <a:ext cx="451802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Judgement draws near we should cast off the works of darkness! Putting on the armor of light. The Gospel, Gods new covenant and Law!!!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677863"/>
            <a:ext cx="451802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is the old law useless now?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677863"/>
            <a:ext cx="451802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what NOT to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677863"/>
            <a:ext cx="451802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marriage, clothing, actions, speech, worship,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677863"/>
            <a:ext cx="4518025" cy="3389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God’s law is not burdensome but frees us from </a:t>
            </a:r>
            <a:r>
              <a:rPr lang="en-US" dirty="0" err="1"/>
              <a:t>darkess</a:t>
            </a:r>
            <a:r>
              <a:rPr lang="en-US" dirty="0"/>
              <a:t>! Now that we see how God’s law and mind works… what should we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88" baseline="0">
                <a:solidFill>
                  <a:schemeClr val="bg2">
                    <a:lumMod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1500" cap="all" spc="188" baseline="0">
                <a:solidFill>
                  <a:schemeClr val="bg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881DC1F7-A9E9-4D8B-8C97-C74523B2CF2A}" type="datetimeFigureOut">
              <a:rPr lang="en-US" smtClean="0"/>
              <a:pPr/>
              <a:t>3/1/2026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3/1/2026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600"/>
        </a:spcBef>
        <a:buFont typeface="Century" pitchFamily="18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282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68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461" indent="-171496" algn="l" defTabSz="685983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855" indent="-171496" algn="l" defTabSz="685983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2248" indent="-171496" algn="l" defTabSz="685983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6641" indent="-171496" algn="l" defTabSz="685983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46" y="1999878"/>
            <a:ext cx="8288909" cy="2400925"/>
          </a:xfrm>
        </p:spPr>
        <p:txBody>
          <a:bodyPr/>
          <a:lstStyle/>
          <a:p>
            <a:r>
              <a:rPr lang="en-US" sz="10353" dirty="0"/>
              <a:t>Conforming to God’s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30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Romans 13:11-14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1" b="1" dirty="0"/>
              <a:t>Why do it? </a:t>
            </a:r>
          </a:p>
          <a:p>
            <a:pPr marL="0" indent="0">
              <a:buNone/>
            </a:pPr>
            <a:r>
              <a:rPr lang="en-US" sz="3301" b="1" dirty="0"/>
              <a:t> - Prov. 16:20 To obtain wisdom</a:t>
            </a:r>
          </a:p>
          <a:p>
            <a:pPr marL="0" indent="0">
              <a:buNone/>
            </a:pPr>
            <a:r>
              <a:rPr lang="en-US" sz="3301" b="1" dirty="0"/>
              <a:t> - Heb. 3:7-12 To remain with God</a:t>
            </a:r>
          </a:p>
          <a:p>
            <a:r>
              <a:rPr lang="en-US" sz="3301" b="1" dirty="0"/>
              <a:t>How do I grow?</a:t>
            </a:r>
          </a:p>
          <a:p>
            <a:pPr marL="0" indent="0">
              <a:buNone/>
            </a:pPr>
            <a:r>
              <a:rPr lang="en-US" sz="3301" b="1" dirty="0"/>
              <a:t> - Exercise… or else</a:t>
            </a:r>
          </a:p>
          <a:p>
            <a:pPr marL="0" indent="0">
              <a:buNone/>
            </a:pPr>
            <a:r>
              <a:rPr lang="en-US" sz="3301" b="1" dirty="0"/>
              <a:t>     &gt;Heb. 5:12-14  Rev.3:14-19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A9EA3-A93B-E829-819D-7FE281AA9E47}"/>
              </a:ext>
            </a:extLst>
          </p:cNvPr>
          <p:cNvSpPr txBox="1"/>
          <p:nvPr/>
        </p:nvSpPr>
        <p:spPr>
          <a:xfrm>
            <a:off x="284633" y="970910"/>
            <a:ext cx="8631898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1" b="1" dirty="0"/>
              <a:t>Serving God Continually</a:t>
            </a:r>
          </a:p>
        </p:txBody>
      </p:sp>
    </p:spTree>
    <p:extLst>
      <p:ext uri="{BB962C8B-B14F-4D97-AF65-F5344CB8AC3E}">
        <p14:creationId xmlns:p14="http://schemas.microsoft.com/office/powerpoint/2010/main" val="14369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to serve God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2" b="1" dirty="0"/>
              <a:t>Mark 16:16</a:t>
            </a:r>
          </a:p>
        </p:txBody>
      </p:sp>
    </p:spTree>
    <p:extLst>
      <p:ext uri="{BB962C8B-B14F-4D97-AF65-F5344CB8AC3E}">
        <p14:creationId xmlns:p14="http://schemas.microsoft.com/office/powerpoint/2010/main" val="29555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139" y="913745"/>
            <a:ext cx="8917722" cy="8574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1" b="1" dirty="0"/>
              <a:t>We have no choice but to follow God’s truth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0612" y="1885548"/>
            <a:ext cx="7202776" cy="3258399"/>
          </a:xfrm>
        </p:spPr>
        <p:txBody>
          <a:bodyPr>
            <a:noAutofit/>
          </a:bodyPr>
          <a:lstStyle/>
          <a:p>
            <a:r>
              <a:rPr lang="en-US" sz="3001" b="1" dirty="0"/>
              <a:t>The word exposes your faults  </a:t>
            </a:r>
          </a:p>
          <a:p>
            <a:pPr marL="0" indent="0">
              <a:buNone/>
            </a:pP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- Heb. 4:12-13 </a:t>
            </a:r>
          </a:p>
          <a:p>
            <a:pPr marL="0" indent="0">
              <a:buNone/>
            </a:pPr>
            <a:r>
              <a:rPr lang="en-US" sz="3001" b="1" dirty="0"/>
              <a:t> - You can’t hide from God.</a:t>
            </a:r>
          </a:p>
          <a:p>
            <a:r>
              <a:rPr lang="en-US" sz="3001" b="1" dirty="0"/>
              <a:t>Every word of the preserved scripture is from God</a:t>
            </a:r>
          </a:p>
          <a:p>
            <a:pPr marL="0" indent="0">
              <a:buNone/>
            </a:pP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- 2</a:t>
            </a:r>
            <a:r>
              <a:rPr lang="en-US" sz="3001" b="1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Tim. 3:16-17</a:t>
            </a:r>
          </a:p>
          <a:p>
            <a:r>
              <a:rPr lang="en-US" sz="3001" b="1" dirty="0"/>
              <a:t>There is no Excuse. 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Rom. 1:20-23</a:t>
            </a: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13370" y="866288"/>
            <a:ext cx="7717260" cy="8574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51" dirty="0"/>
              <a:t>How do we get God’s Authority?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0304" y="1714053"/>
            <a:ext cx="8917722" cy="3258399"/>
          </a:xfrm>
        </p:spPr>
        <p:txBody>
          <a:bodyPr>
            <a:noAutofit/>
          </a:bodyPr>
          <a:lstStyle/>
          <a:p>
            <a:r>
              <a:rPr lang="en-US" sz="3001" b="1" dirty="0"/>
              <a:t>Commands – 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Rom. 6:1-2</a:t>
            </a:r>
          </a:p>
          <a:p>
            <a:r>
              <a:rPr lang="en-US" sz="3001" b="1" dirty="0"/>
              <a:t>By Example – 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Acts 20:6-7</a:t>
            </a:r>
          </a:p>
          <a:p>
            <a:r>
              <a:rPr lang="en-US" sz="3001" b="1" dirty="0"/>
              <a:t>Necessary Inference</a:t>
            </a:r>
          </a:p>
          <a:p>
            <a:pPr marL="0" indent="0">
              <a:buNone/>
            </a:pPr>
            <a:r>
              <a:rPr lang="en-US" sz="3001" b="1" dirty="0"/>
              <a:t> - A conclusion based on factual evidence and reasoning.</a:t>
            </a:r>
          </a:p>
          <a:p>
            <a:pPr marL="0" indent="0">
              <a:buNone/>
            </a:pPr>
            <a:r>
              <a:rPr lang="en-US" sz="3001" b="1" dirty="0"/>
              <a:t> - 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Acts 20:7-12</a:t>
            </a:r>
            <a:r>
              <a:rPr lang="en-US" sz="3001" b="1" dirty="0"/>
              <a:t>, the “They” mentioned was the local congregation Paul met with that “came together” (past and present tense) to break bread.</a:t>
            </a:r>
          </a:p>
          <a:p>
            <a:pPr marL="0" indent="0">
              <a:buNone/>
            </a:pPr>
            <a:r>
              <a:rPr lang="en-US" sz="3001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4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1" b="1" dirty="0"/>
              <a:t>What about the Old testament?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Heb. 9:16-17   </a:t>
            </a:r>
          </a:p>
          <a:p>
            <a:pPr marL="0" indent="0">
              <a:buNone/>
            </a:pPr>
            <a:r>
              <a:rPr lang="en-US" sz="2401" b="1" dirty="0"/>
              <a:t> - The New testament and Kingdom was put in place only after Christs death </a:t>
            </a:r>
          </a:p>
          <a:p>
            <a:r>
              <a:rPr lang="en-US" sz="24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Col. 2:11-14</a:t>
            </a:r>
          </a:p>
          <a:p>
            <a:pPr marL="0" indent="0">
              <a:buNone/>
            </a:pPr>
            <a:r>
              <a:rPr lang="en-US" sz="2401" b="1" dirty="0"/>
              <a:t> - The old law was nailed to the cross.</a:t>
            </a:r>
          </a:p>
          <a:p>
            <a:r>
              <a:rPr lang="en-US" sz="24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Gal.3:24-25</a:t>
            </a:r>
          </a:p>
          <a:p>
            <a:pPr marL="0" indent="0">
              <a:buNone/>
            </a:pPr>
            <a:r>
              <a:rPr lang="en-US" sz="2401" b="1" dirty="0"/>
              <a:t> - The old law led to Christ for those who were under it.</a:t>
            </a:r>
          </a:p>
        </p:txBody>
      </p:sp>
    </p:spTree>
    <p:extLst>
      <p:ext uri="{BB962C8B-B14F-4D97-AF65-F5344CB8AC3E}">
        <p14:creationId xmlns:p14="http://schemas.microsoft.com/office/powerpoint/2010/main" val="20844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1" dirty="0"/>
              <a:t>Our Examples &amp; God’s Precepts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99117" y="2114207"/>
            <a:ext cx="7202776" cy="3258399"/>
          </a:xfrm>
        </p:spPr>
        <p:txBody>
          <a:bodyPr>
            <a:noAutofit/>
          </a:bodyPr>
          <a:lstStyle/>
          <a:p>
            <a:r>
              <a:rPr lang="en-US" sz="27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701" b="1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7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Corinthians 10:1-11</a:t>
            </a:r>
          </a:p>
          <a:p>
            <a:pPr marL="0" indent="0">
              <a:buNone/>
            </a:pPr>
            <a:r>
              <a:rPr lang="en-US" sz="2701" b="1" dirty="0"/>
              <a:t>  - These things were written for our admonition! (instruction)</a:t>
            </a:r>
          </a:p>
          <a:p>
            <a:pPr marL="0" indent="0">
              <a:buNone/>
            </a:pPr>
            <a:r>
              <a:rPr lang="en-US" sz="2701" b="1" dirty="0"/>
              <a:t>  - The mind of God stayed the same on these Old testament  examples into the new law </a:t>
            </a:r>
          </a:p>
          <a:p>
            <a:r>
              <a:rPr lang="en-US" sz="27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Job 23:13  </a:t>
            </a:r>
            <a:r>
              <a:rPr lang="en-US" sz="2701" b="1" dirty="0"/>
              <a:t>- His mind doesn’t change!</a:t>
            </a:r>
          </a:p>
          <a:p>
            <a:r>
              <a:rPr lang="en-US" sz="27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Matt. 19:3-9   ------</a:t>
            </a:r>
            <a:r>
              <a:rPr lang="en-US" sz="2701" b="1" dirty="0">
                <a:solidFill>
                  <a:schemeClr val="accent3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  Mal. 2:13-16</a:t>
            </a:r>
            <a:endParaRPr lang="en-US" sz="2701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139" y="667871"/>
            <a:ext cx="8917722" cy="857473"/>
          </a:xfrm>
        </p:spPr>
        <p:txBody>
          <a:bodyPr>
            <a:normAutofit fontScale="90000"/>
          </a:bodyPr>
          <a:lstStyle/>
          <a:p>
            <a:r>
              <a:rPr lang="en-US" sz="3301" b="1" dirty="0"/>
              <a:t>Understanding the New law using God’s precepts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26" b="1" dirty="0"/>
              <a:t>We can’t bind old testament commands </a:t>
            </a:r>
            <a:r>
              <a:rPr lang="en-US" sz="2926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Rev.22:18-19</a:t>
            </a:r>
          </a:p>
          <a:p>
            <a:pPr marL="0" indent="0">
              <a:buNone/>
            </a:pPr>
            <a:r>
              <a:rPr lang="en-US" sz="2926" b="1" dirty="0"/>
              <a:t> - Circumcision  -  Galatians</a:t>
            </a:r>
          </a:p>
          <a:p>
            <a:pPr marL="0" indent="0">
              <a:buNone/>
            </a:pPr>
            <a:r>
              <a:rPr lang="en-US" sz="2926" b="1" dirty="0"/>
              <a:t> - Sacrifices        -  Romans</a:t>
            </a:r>
          </a:p>
          <a:p>
            <a:pPr marL="0" indent="0">
              <a:buNone/>
            </a:pPr>
            <a:r>
              <a:rPr lang="en-US" sz="2926" b="1" dirty="0"/>
              <a:t> - Earthly high priests  -  Hebrews</a:t>
            </a:r>
          </a:p>
          <a:p>
            <a:r>
              <a:rPr lang="en-US" sz="2926" b="1" dirty="0"/>
              <a:t>But we can use God’s mind (precepts) to understand His commands…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1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1" b="1" dirty="0"/>
              <a:t>Example: Modesty… is there a gray area?</a:t>
            </a:r>
          </a:p>
          <a:p>
            <a:r>
              <a:rPr lang="en-US" sz="21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Matt. 5:27-28</a:t>
            </a:r>
          </a:p>
          <a:p>
            <a:pPr marL="0" indent="0">
              <a:buNone/>
            </a:pPr>
            <a:r>
              <a:rPr lang="en-US" sz="2101" b="1" dirty="0"/>
              <a:t> - Lust is sin.</a:t>
            </a:r>
          </a:p>
          <a:p>
            <a:r>
              <a:rPr lang="en-US" sz="21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Matt. 18:6-7</a:t>
            </a:r>
          </a:p>
          <a:p>
            <a:pPr marL="0" indent="0">
              <a:buNone/>
            </a:pPr>
            <a:r>
              <a:rPr lang="en-US" sz="2101" b="1" dirty="0"/>
              <a:t> - To cause a brother/sister to stumble is sin.</a:t>
            </a:r>
          </a:p>
          <a:p>
            <a:r>
              <a:rPr lang="en-US" sz="21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101" b="1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1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Tim. 2:9-10  </a:t>
            </a:r>
          </a:p>
          <a:p>
            <a:pPr marL="0" indent="0">
              <a:buNone/>
            </a:pPr>
            <a:r>
              <a:rPr lang="en-US" sz="2101" b="1" dirty="0"/>
              <a:t> - Men and women's modest apparel with shamefacedness and moderation.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E62A4369-A95B-E550-6647-185B9D7C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9" y="685800"/>
            <a:ext cx="8917722" cy="857473"/>
          </a:xfrm>
        </p:spPr>
        <p:txBody>
          <a:bodyPr>
            <a:normAutofit fontScale="90000"/>
          </a:bodyPr>
          <a:lstStyle/>
          <a:p>
            <a:r>
              <a:rPr lang="en-US" sz="3301" b="1" dirty="0"/>
              <a:t>Understanding the New law using God’s precepts</a:t>
            </a:r>
          </a:p>
        </p:txBody>
      </p:sp>
    </p:spTree>
    <p:extLst>
      <p:ext uri="{BB962C8B-B14F-4D97-AF65-F5344CB8AC3E}">
        <p14:creationId xmlns:p14="http://schemas.microsoft.com/office/powerpoint/2010/main" val="28879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139" y="1142405"/>
            <a:ext cx="8917722" cy="857473"/>
          </a:xfrm>
        </p:spPr>
        <p:txBody>
          <a:bodyPr/>
          <a:lstStyle/>
          <a:p>
            <a:r>
              <a:rPr lang="en-US" dirty="0"/>
              <a:t>Do we choose where to draw the line on God’s command?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8963" y="2228537"/>
            <a:ext cx="8460403" cy="3544223"/>
          </a:xfrm>
        </p:spPr>
        <p:txBody>
          <a:bodyPr>
            <a:normAutofit lnSpcReduction="10000"/>
          </a:bodyPr>
          <a:lstStyle/>
          <a:p>
            <a:r>
              <a:rPr lang="en-US" sz="24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Gen.3:21 </a:t>
            </a:r>
            <a:r>
              <a:rPr lang="en-US" sz="2401" b="1" dirty="0"/>
              <a:t>– Tunics (shoulders to the shin) to cloth them, they were naked and not modest.</a:t>
            </a:r>
          </a:p>
          <a:p>
            <a:r>
              <a:rPr lang="en-US" sz="24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Exodus 28:42</a:t>
            </a:r>
          </a:p>
          <a:p>
            <a:pPr marL="0" indent="0">
              <a:buNone/>
            </a:pPr>
            <a:r>
              <a:rPr lang="en-US" sz="2401" b="1" dirty="0"/>
              <a:t> - In the midst of a command we find God’s thought and purpose was to cover the priests nakedness! This is a fact that doesn’t change on a human.</a:t>
            </a:r>
          </a:p>
          <a:p>
            <a:r>
              <a:rPr lang="en-US" sz="24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Isaiah 47:1-3</a:t>
            </a:r>
          </a:p>
          <a:p>
            <a:pPr marL="0" indent="0">
              <a:buNone/>
            </a:pPr>
            <a:r>
              <a:rPr lang="en-US" sz="2401" b="1" dirty="0"/>
              <a:t> - In a metaphor, God reveals that revealing the thigh is nakedness in His eyes.</a:t>
            </a:r>
          </a:p>
        </p:txBody>
      </p:sp>
    </p:spTree>
    <p:extLst>
      <p:ext uri="{BB962C8B-B14F-4D97-AF65-F5344CB8AC3E}">
        <p14:creationId xmlns:p14="http://schemas.microsoft.com/office/powerpoint/2010/main" val="30275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6128" y="1142405"/>
            <a:ext cx="8060249" cy="857473"/>
          </a:xfrm>
        </p:spPr>
        <p:txBody>
          <a:bodyPr>
            <a:noAutofit/>
          </a:bodyPr>
          <a:lstStyle/>
          <a:p>
            <a:r>
              <a:rPr lang="en-US" sz="3601" b="1" dirty="0"/>
              <a:t>When it comes to God’s Commands…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3293" y="2228537"/>
            <a:ext cx="8003084" cy="3258399"/>
          </a:xfrm>
        </p:spPr>
        <p:txBody>
          <a:bodyPr>
            <a:noAutofit/>
          </a:bodyPr>
          <a:lstStyle/>
          <a:p>
            <a:r>
              <a:rPr lang="en-US" sz="3001" b="1" dirty="0"/>
              <a:t>They are not burdensome 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3001" b="1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John 5:1-7</a:t>
            </a:r>
          </a:p>
          <a:p>
            <a:r>
              <a:rPr lang="en-US" sz="3001" b="1" dirty="0"/>
              <a:t>He knows our HEARTS 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3001" b="1" baseline="30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John 3:18-24</a:t>
            </a:r>
          </a:p>
          <a:p>
            <a:r>
              <a:rPr lang="en-US" sz="3001" b="1" dirty="0"/>
              <a:t>It is our reasonable service </a:t>
            </a:r>
            <a:r>
              <a:rPr lang="en-US" sz="3001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Rom. 12:1-2</a:t>
            </a:r>
          </a:p>
          <a:p>
            <a:pPr marL="0" indent="0">
              <a:buNone/>
            </a:pPr>
            <a:r>
              <a:rPr lang="en-US" sz="3001" b="1" dirty="0"/>
              <a:t> - We are not to be conformed to this world, but in service to God continually.</a:t>
            </a:r>
          </a:p>
        </p:txBody>
      </p:sp>
    </p:spTree>
    <p:extLst>
      <p:ext uri="{BB962C8B-B14F-4D97-AF65-F5344CB8AC3E}">
        <p14:creationId xmlns:p14="http://schemas.microsoft.com/office/powerpoint/2010/main" val="19053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912</TotalTime>
  <Words>610</Words>
  <Application>Microsoft Office PowerPoint</Application>
  <PresentationFormat>On-screen Show (4:3)</PresentationFormat>
  <Paragraphs>75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</vt:lpstr>
      <vt:lpstr>Wingdings</vt:lpstr>
      <vt:lpstr>Woodgrain 16x9</vt:lpstr>
      <vt:lpstr>Conforming to God’s Law</vt:lpstr>
      <vt:lpstr>We have no choice but to follow God’s truth</vt:lpstr>
      <vt:lpstr>How do we get God’s Authority?</vt:lpstr>
      <vt:lpstr>What about the Old testament?</vt:lpstr>
      <vt:lpstr>Our Examples &amp; God’s Precepts</vt:lpstr>
      <vt:lpstr>Understanding the New law using God’s precepts</vt:lpstr>
      <vt:lpstr>Understanding the New law using God’s precepts</vt:lpstr>
      <vt:lpstr>Do we choose where to draw the line on God’s command?</vt:lpstr>
      <vt:lpstr>When it comes to God’s Commands… </vt:lpstr>
      <vt:lpstr> </vt:lpstr>
      <vt:lpstr>Begin to serve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Conforming to Gods Law</dc:title>
  <dc:creator>corey graham</dc:creator>
  <cp:lastModifiedBy>Norris Long</cp:lastModifiedBy>
  <cp:revision>10</cp:revision>
  <cp:lastPrinted>2023-08-20T18:56:08Z</cp:lastPrinted>
  <dcterms:created xsi:type="dcterms:W3CDTF">2023-08-20T05:37:32Z</dcterms:created>
  <dcterms:modified xsi:type="dcterms:W3CDTF">2026-03-02T04:25:34Z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