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8" r:id="rId6"/>
    <p:sldId id="269" r:id="rId7"/>
    <p:sldId id="261" r:id="rId8"/>
    <p:sldId id="267" r:id="rId9"/>
    <p:sldId id="262" r:id="rId10"/>
    <p:sldId id="265" r:id="rId11"/>
    <p:sldId id="266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9" d="100"/>
          <a:sy n="129" d="100"/>
        </p:scale>
        <p:origin x="11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29FA3-2C06-457B-8721-71FAE5B94944}" type="datetimeFigureOut">
              <a:rPr lang="en-US" smtClean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6B76B-E078-4C51-A824-AE4BCC1817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rct=j&amp;q=&amp;esrc=s&amp;source=images&amp;cd=&amp;cad=rja&amp;uact=8&amp;ved=0ahUKEwjNmLWJ08XNAhXK64MKHQT1A48QjRwIBw&amp;url=https://www.lds.org/new-era/2012/12/scriptural-messages-of-hope?lang=eng&amp;psig=AFQjCNHce6BiQGFbEJVNr_-SvPtSF_AkmA&amp;ust=1467028769603008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rct=j&amp;q=&amp;esrc=s&amp;source=images&amp;cd=&amp;cad=rja&amp;uact=8&amp;ved=0ahUKEwjNmLWJ08XNAhXK64MKHQT1A48QjRwIBw&amp;url=https://www.lds.org/new-era/2012/12/scriptural-messages-of-hope?lang=eng&amp;psig=AFQjCNHce6BiQGFbEJVNr_-SvPtSF_AkmA&amp;ust=1467028769603008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lds.org/bc/content/shared/content/images/magazines/new-era/2012/12/ne12dec05-ALL-scriptural-messages-of-hope-VRL_38696_441575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4495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572000" y="1371600"/>
            <a:ext cx="457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Did Job Sin?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381000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/>
              <a:t>“Wherefore I abhor myself, and repent in dust and ashes”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54864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Job 42:6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Job Repents in Ashes – 42:6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Job’s sin: </a:t>
            </a:r>
          </a:p>
          <a:p>
            <a:pPr lvl="1"/>
            <a:r>
              <a:rPr lang="en-US" b="1" dirty="0"/>
              <a:t>In upholding his own integrity, Job as crossed the line in “condemning God” (40:8)</a:t>
            </a:r>
          </a:p>
          <a:p>
            <a:pPr lvl="1"/>
            <a:r>
              <a:rPr lang="en-US" b="1" dirty="0"/>
              <a:t>Is God considering Job His “enemy” (33:10, 13:24)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Job Repents in Ashes – 42:6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Job’s sin: </a:t>
            </a:r>
          </a:p>
          <a:p>
            <a:pPr lvl="1"/>
            <a:r>
              <a:rPr lang="en-US" b="1" dirty="0"/>
              <a:t>In upholding his own integrity, Job as crossed the line in “condemning God” (40:8)</a:t>
            </a:r>
          </a:p>
          <a:p>
            <a:pPr lvl="1"/>
            <a:r>
              <a:rPr lang="en-US" b="1" dirty="0"/>
              <a:t>Is God considering Job His “enemy” (33:10, 13:24)</a:t>
            </a:r>
          </a:p>
          <a:p>
            <a:pPr lvl="1"/>
            <a:r>
              <a:rPr lang="en-US" b="1" dirty="0"/>
              <a:t>Wanting to prove his innocence before God, after months of suffering, job fails to see the love and grace of God that is present in his suffering         (Cf. 2 Cor. 12: 7-9)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Job’s Growing Faith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Job curses the day of his birth (3:1-3)</a:t>
            </a:r>
          </a:p>
          <a:p>
            <a:r>
              <a:rPr lang="en-US" b="1" dirty="0"/>
              <a:t>The grave (sheol) no longer to return (7:9-10)</a:t>
            </a:r>
          </a:p>
          <a:p>
            <a:r>
              <a:rPr lang="en-US" b="1" dirty="0"/>
              <a:t>Go into the grave – dark as midnight (10:20-22)</a:t>
            </a:r>
          </a:p>
          <a:p>
            <a:r>
              <a:rPr lang="en-US" b="1" dirty="0"/>
              <a:t>Shall he live again? (14:7-14)</a:t>
            </a:r>
          </a:p>
          <a:p>
            <a:r>
              <a:rPr lang="en-US" b="1" dirty="0"/>
              <a:t>My Redeemer liveth (19:25-27)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lds.org/bc/content/shared/content/images/magazines/new-era/2012/12/ne12dec05-ALL-scriptural-messages-of-hope-VRL_38696_441575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4495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572000" y="1371600"/>
            <a:ext cx="457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Did Job Sin?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381000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/>
              <a:t>“Wherefore I abhor myself, and repent in dust and ashes”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54864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Job 42:6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953000"/>
            <a:ext cx="426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How We Should React to Suffering in Faith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Did Job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Not when he lost his substance, servants and ten children in one day (Job 1:22)</a:t>
            </a:r>
          </a:p>
          <a:p>
            <a:r>
              <a:rPr lang="en-US" b="1" dirty="0"/>
              <a:t>Not when smote with boils from foot to crown (Job 2:10)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Did Job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Not when Eliphaz implies Job’s sins as being the reason for his suffering (Job 4:7-9; 5:8,17; 6:10; 15:20)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Did Job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Not when Eliphaz implies Job’s sins as being the reason for his suffering (Job 4:7-9; 5:8,17; 6:10; 15:20)</a:t>
            </a:r>
          </a:p>
          <a:p>
            <a:r>
              <a:rPr lang="en-US" b="1" dirty="0"/>
              <a:t>Not when Bildad cruelly suggests Job’s children’s death and job’s continued misery are the result of transgression (8: 3-7; 9:22-24, 10:1-2; 6-7; 18:5)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Did Job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Not when Eliphaz implies Job’s sins as being the reason for his suffering (Job 4:7-9; 5:8,17; 6:10; 15:20)</a:t>
            </a:r>
          </a:p>
          <a:p>
            <a:r>
              <a:rPr lang="en-US" b="1" dirty="0"/>
              <a:t>Not when Bildad cruelly suggests Job’s children’s death and job’s continued misery are the result of transgression (8: 3-7; 9:22-24, 10:1-2; 6-7; 18:5)</a:t>
            </a:r>
          </a:p>
          <a:p>
            <a:r>
              <a:rPr lang="en-US" b="1" dirty="0"/>
              <a:t>Not when Zophar suggests Job to put sin far away and misery will be far removed (11:14-16; 12:1-2,13:3-19; 20:5)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Did Job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Eliphaz’s brutal accusations of sin (22:5-11; 23:1-6)</a:t>
            </a:r>
          </a:p>
          <a:p>
            <a:r>
              <a:rPr lang="en-US" b="1" dirty="0"/>
              <a:t>Bildad’s brief attempt to drive Job to admit his sin that God can see the inward man (25:1-6; 27:1-5)</a:t>
            </a:r>
          </a:p>
          <a:p>
            <a:r>
              <a:rPr lang="en-US" b="1" dirty="0"/>
              <a:t>Zophar is silent!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Did Job Sin?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Eliphaz’s brutal accusations of sin (22:5-11; 23:1-6)</a:t>
            </a:r>
          </a:p>
          <a:p>
            <a:r>
              <a:rPr lang="en-US" b="1" dirty="0"/>
              <a:t>Bildad’s brief attempt to drive Job to admit his sin that God can see the inward man (25:1-6; 27:1-5)</a:t>
            </a:r>
          </a:p>
          <a:p>
            <a:r>
              <a:rPr lang="en-US" b="1" dirty="0"/>
              <a:t>Zophar is silent!</a:t>
            </a:r>
          </a:p>
          <a:p>
            <a:r>
              <a:rPr lang="en-US" b="1" dirty="0"/>
              <a:t>Elihu speaks against words of three friends, and Job (32:11-14; 33:8-12; 37:5-15)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2296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/>
            <a:bevelB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Job Repents in Ashes – 42:6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b="1" dirty="0"/>
              <a:t>Job’s sin: </a:t>
            </a:r>
          </a:p>
          <a:p>
            <a:pPr lvl="1"/>
            <a:r>
              <a:rPr lang="en-US" b="1" dirty="0"/>
              <a:t>In upholding his own integrity, Job as crossed the line in “condemning God” (40:8)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541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Did Job Sin?</vt:lpstr>
      <vt:lpstr>Did Job Sin?</vt:lpstr>
      <vt:lpstr>Did Job Sin?</vt:lpstr>
      <vt:lpstr>Did Job Sin?</vt:lpstr>
      <vt:lpstr>Did Job Sin?</vt:lpstr>
      <vt:lpstr>Did Job Sin?</vt:lpstr>
      <vt:lpstr>Job Repents in Ashes – 42:6 </vt:lpstr>
      <vt:lpstr>Job Repents in Ashes – 42:6 </vt:lpstr>
      <vt:lpstr>Job Repents in Ashes – 42:6 </vt:lpstr>
      <vt:lpstr>Job’s Growing Faith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19</cp:revision>
  <dcterms:created xsi:type="dcterms:W3CDTF">2016-06-26T12:04:01Z</dcterms:created>
  <dcterms:modified xsi:type="dcterms:W3CDTF">2025-09-11T18:14:19Z</dcterms:modified>
</cp:coreProperties>
</file>