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1" r:id="rId4"/>
    <p:sldId id="262" r:id="rId5"/>
    <p:sldId id="263" r:id="rId6"/>
    <p:sldId id="264" r:id="rId7"/>
    <p:sldId id="265" r:id="rId8"/>
    <p:sldId id="25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107" d="100"/>
          <a:sy n="107" d="100"/>
        </p:scale>
        <p:origin x="1770"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7A7368-2788-4B9C-AE97-8E7C2224AC6A}"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300640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A7368-2788-4B9C-AE97-8E7C2224AC6A}"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34560153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A7368-2788-4B9C-AE97-8E7C2224AC6A}"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1050141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A7368-2788-4B9C-AE97-8E7C2224AC6A}"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12309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A7368-2788-4B9C-AE97-8E7C2224AC6A}" type="datetimeFigureOut">
              <a:rPr lang="en-US" smtClean="0"/>
              <a:t>5/17/2026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233182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7A7368-2788-4B9C-AE97-8E7C2224AC6A}"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38467510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7A7368-2788-4B9C-AE97-8E7C2224AC6A}" type="datetimeFigureOut">
              <a:rPr lang="en-US" smtClean="0"/>
              <a:t>5/17/2026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4218663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7A7368-2788-4B9C-AE97-8E7C2224AC6A}" type="datetimeFigureOut">
              <a:rPr lang="en-US" smtClean="0"/>
              <a:t>5/17/2026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240998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A7368-2788-4B9C-AE97-8E7C2224AC6A}" type="datetimeFigureOut">
              <a:rPr lang="en-US" smtClean="0"/>
              <a:t>5/17/2026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1476161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7A7368-2788-4B9C-AE97-8E7C2224AC6A}"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4133702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7A7368-2788-4B9C-AE97-8E7C2224AC6A}" type="datetimeFigureOut">
              <a:rPr lang="en-US" smtClean="0"/>
              <a:t>5/17/2026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B6266C-164D-47BF-90AA-FF2527E3E50F}" type="slidenum">
              <a:rPr lang="en-US" smtClean="0"/>
              <a:t>‹#›</a:t>
            </a:fld>
            <a:endParaRPr lang="en-US"/>
          </a:p>
        </p:txBody>
      </p:sp>
    </p:spTree>
    <p:extLst>
      <p:ext uri="{BB962C8B-B14F-4D97-AF65-F5344CB8AC3E}">
        <p14:creationId xmlns:p14="http://schemas.microsoft.com/office/powerpoint/2010/main" val="1862435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D7A7368-2788-4B9C-AE97-8E7C2224AC6A}" type="datetimeFigureOut">
              <a:rPr lang="en-US" smtClean="0"/>
              <a:t>5/17/2026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BB6266C-164D-47BF-90AA-FF2527E3E50F}" type="slidenum">
              <a:rPr lang="en-US" smtClean="0"/>
              <a:t>‹#›</a:t>
            </a:fld>
            <a:endParaRPr lang="en-US"/>
          </a:p>
        </p:txBody>
      </p:sp>
    </p:spTree>
    <p:extLst>
      <p:ext uri="{BB962C8B-B14F-4D97-AF65-F5344CB8AC3E}">
        <p14:creationId xmlns:p14="http://schemas.microsoft.com/office/powerpoint/2010/main" val="2172090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9BB14-20F1-ADCA-B696-B3326EE5C989}"/>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5766B29D-01D2-4EAD-F249-E1A218C25D9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143621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6EC6A-1F15-50AE-9915-C1709FA65BB4}"/>
              </a:ext>
            </a:extLst>
          </p:cNvPr>
          <p:cNvSpPr>
            <a:spLocks noGrp="1"/>
          </p:cNvSpPr>
          <p:nvPr>
            <p:ph type="title"/>
          </p:nvPr>
        </p:nvSpPr>
        <p:spPr/>
        <p:txBody>
          <a:bodyPr/>
          <a:lstStyle/>
          <a:p>
            <a:r>
              <a:rPr lang="en-US" dirty="0"/>
              <a:t>                   </a:t>
            </a:r>
            <a:r>
              <a:rPr lang="en-US" b="1" dirty="0"/>
              <a:t>The Word of God </a:t>
            </a:r>
          </a:p>
        </p:txBody>
      </p:sp>
      <p:sp>
        <p:nvSpPr>
          <p:cNvPr id="4" name="Rectangle 3">
            <a:extLst>
              <a:ext uri="{FF2B5EF4-FFF2-40B4-BE49-F238E27FC236}">
                <a16:creationId xmlns:a16="http://schemas.microsoft.com/office/drawing/2014/main" id="{3C02FEE3-3360-3B7B-6170-214CF6997ABF}"/>
              </a:ext>
            </a:extLst>
          </p:cNvPr>
          <p:cNvSpPr/>
          <p:nvPr/>
        </p:nvSpPr>
        <p:spPr>
          <a:xfrm>
            <a:off x="5303520" y="1825624"/>
            <a:ext cx="1018903" cy="434249"/>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F46C883-BCCD-3F20-A890-33496ED73DC4}"/>
              </a:ext>
            </a:extLst>
          </p:cNvPr>
          <p:cNvSpPr/>
          <p:nvPr/>
        </p:nvSpPr>
        <p:spPr>
          <a:xfrm>
            <a:off x="4572000" y="2913018"/>
            <a:ext cx="1580606" cy="434248"/>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E5EAFD6A-6FF7-B952-BFE6-397674A68A0C}"/>
              </a:ext>
            </a:extLst>
          </p:cNvPr>
          <p:cNvSpPr/>
          <p:nvPr/>
        </p:nvSpPr>
        <p:spPr>
          <a:xfrm>
            <a:off x="757646" y="4323806"/>
            <a:ext cx="7302137" cy="564877"/>
          </a:xfrm>
          <a:prstGeom prst="round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BF928CD-457C-FD94-FB82-3C4DA1650390}"/>
              </a:ext>
            </a:extLst>
          </p:cNvPr>
          <p:cNvSpPr/>
          <p:nvPr/>
        </p:nvSpPr>
        <p:spPr>
          <a:xfrm>
            <a:off x="757646" y="4888683"/>
            <a:ext cx="2351314" cy="45402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AA7E0E8-1761-637F-2EF9-90FF2915EDF1}"/>
              </a:ext>
            </a:extLst>
          </p:cNvPr>
          <p:cNvSpPr>
            <a:spLocks noGrp="1"/>
          </p:cNvSpPr>
          <p:nvPr>
            <p:ph idx="1"/>
          </p:nvPr>
        </p:nvSpPr>
        <p:spPr>
          <a:ln>
            <a:noFill/>
          </a:ln>
        </p:spPr>
        <p:txBody>
          <a:bodyPr>
            <a:normAutofit/>
          </a:bodyPr>
          <a:lstStyle/>
          <a:p>
            <a:r>
              <a:rPr lang="en-US" sz="3600" dirty="0"/>
              <a:t>For the word of God is living, and active, and sharper than any two-edged sword, and piercing even to the dividing of soul and spirit, of both joints and marrow, and quick to discern the thoughts and intents of the heart.</a:t>
            </a:r>
          </a:p>
        </p:txBody>
      </p:sp>
    </p:spTree>
    <p:extLst>
      <p:ext uri="{BB962C8B-B14F-4D97-AF65-F5344CB8AC3E}">
        <p14:creationId xmlns:p14="http://schemas.microsoft.com/office/powerpoint/2010/main" val="169710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032C4-63AD-0362-3833-D74A654BF70F}"/>
              </a:ext>
            </a:extLst>
          </p:cNvPr>
          <p:cNvSpPr>
            <a:spLocks noGrp="1"/>
          </p:cNvSpPr>
          <p:nvPr>
            <p:ph type="title"/>
          </p:nvPr>
        </p:nvSpPr>
        <p:spPr/>
        <p:txBody>
          <a:bodyPr/>
          <a:lstStyle/>
          <a:p>
            <a:r>
              <a:rPr lang="en-US" dirty="0"/>
              <a:t>                </a:t>
            </a:r>
            <a:r>
              <a:rPr lang="en-US" b="1" dirty="0"/>
              <a:t>The Word of God </a:t>
            </a:r>
          </a:p>
        </p:txBody>
      </p:sp>
      <p:sp>
        <p:nvSpPr>
          <p:cNvPr id="3" name="Content Placeholder 2">
            <a:extLst>
              <a:ext uri="{FF2B5EF4-FFF2-40B4-BE49-F238E27FC236}">
                <a16:creationId xmlns:a16="http://schemas.microsoft.com/office/drawing/2014/main" id="{4BBEEBAB-8E82-6394-10A4-17800BEFACBA}"/>
              </a:ext>
            </a:extLst>
          </p:cNvPr>
          <p:cNvSpPr>
            <a:spLocks noGrp="1"/>
          </p:cNvSpPr>
          <p:nvPr>
            <p:ph idx="1"/>
          </p:nvPr>
        </p:nvSpPr>
        <p:spPr/>
        <p:txBody>
          <a:bodyPr/>
          <a:lstStyle/>
          <a:p>
            <a:r>
              <a:rPr lang="en-US" b="1" dirty="0"/>
              <a:t>Opens the way to access of the heart – reveals the heart... </a:t>
            </a:r>
            <a:r>
              <a:rPr lang="en-US" dirty="0">
                <a:solidFill>
                  <a:srgbClr val="C00000"/>
                </a:solidFill>
              </a:rPr>
              <a:t>(Heb. 4: 13)</a:t>
            </a:r>
          </a:p>
          <a:p>
            <a:r>
              <a:rPr lang="en-US" b="1" dirty="0"/>
              <a:t>The Heart of Unbelief will keep you from the eternal rest of Heaven </a:t>
            </a:r>
            <a:r>
              <a:rPr lang="en-US" dirty="0">
                <a:solidFill>
                  <a:srgbClr val="C00000"/>
                </a:solidFill>
              </a:rPr>
              <a:t>(Heb. 4:11, 7-10, 3:12)</a:t>
            </a:r>
          </a:p>
        </p:txBody>
      </p:sp>
    </p:spTree>
    <p:extLst>
      <p:ext uri="{BB962C8B-B14F-4D97-AF65-F5344CB8AC3E}">
        <p14:creationId xmlns:p14="http://schemas.microsoft.com/office/powerpoint/2010/main" val="85367798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D4949-5022-926B-2871-C2D016D1A82C}"/>
              </a:ext>
            </a:extLst>
          </p:cNvPr>
          <p:cNvSpPr>
            <a:spLocks noGrp="1"/>
          </p:cNvSpPr>
          <p:nvPr>
            <p:ph type="title"/>
          </p:nvPr>
        </p:nvSpPr>
        <p:spPr/>
        <p:txBody>
          <a:bodyPr/>
          <a:lstStyle/>
          <a:p>
            <a:r>
              <a:rPr lang="en-US" dirty="0"/>
              <a:t>                      The Holy God </a:t>
            </a:r>
          </a:p>
        </p:txBody>
      </p:sp>
      <p:sp>
        <p:nvSpPr>
          <p:cNvPr id="4" name="Rectangle 3">
            <a:extLst>
              <a:ext uri="{FF2B5EF4-FFF2-40B4-BE49-F238E27FC236}">
                <a16:creationId xmlns:a16="http://schemas.microsoft.com/office/drawing/2014/main" id="{A7850552-28D0-58DC-A5E3-725407B96C22}"/>
              </a:ext>
            </a:extLst>
          </p:cNvPr>
          <p:cNvSpPr/>
          <p:nvPr/>
        </p:nvSpPr>
        <p:spPr>
          <a:xfrm>
            <a:off x="940526" y="1825625"/>
            <a:ext cx="4284617" cy="51262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1613208F-2541-ECAC-49CA-45CDDC9C3340}"/>
              </a:ext>
            </a:extLst>
          </p:cNvPr>
          <p:cNvSpPr/>
          <p:nvPr/>
        </p:nvSpPr>
        <p:spPr>
          <a:xfrm>
            <a:off x="6844937" y="1825625"/>
            <a:ext cx="1554480" cy="51262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2C10A39-EEBD-3A64-A7C8-2CB09C9DDD5D}"/>
              </a:ext>
            </a:extLst>
          </p:cNvPr>
          <p:cNvSpPr/>
          <p:nvPr/>
        </p:nvSpPr>
        <p:spPr>
          <a:xfrm>
            <a:off x="940527" y="2338252"/>
            <a:ext cx="2103120" cy="54864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F3ADC44-799C-81A1-4CEE-D9F422BE7B33}"/>
              </a:ext>
            </a:extLst>
          </p:cNvPr>
          <p:cNvSpPr/>
          <p:nvPr/>
        </p:nvSpPr>
        <p:spPr>
          <a:xfrm>
            <a:off x="4572000" y="3801291"/>
            <a:ext cx="3448594" cy="512626"/>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4DC969A-958C-0AA0-3E7A-C5CFCEB6AEE8}"/>
              </a:ext>
            </a:extLst>
          </p:cNvPr>
          <p:cNvSpPr/>
          <p:nvPr/>
        </p:nvSpPr>
        <p:spPr>
          <a:xfrm>
            <a:off x="628650" y="4313917"/>
            <a:ext cx="6333853" cy="54864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7D1087B-D5A0-D033-D7A4-6584E1696938}"/>
              </a:ext>
            </a:extLst>
          </p:cNvPr>
          <p:cNvSpPr>
            <a:spLocks noGrp="1"/>
          </p:cNvSpPr>
          <p:nvPr>
            <p:ph idx="1"/>
          </p:nvPr>
        </p:nvSpPr>
        <p:spPr/>
        <p:txBody>
          <a:bodyPr>
            <a:normAutofit/>
          </a:bodyPr>
          <a:lstStyle/>
          <a:p>
            <a:r>
              <a:rPr lang="en-US" sz="3600" dirty="0"/>
              <a:t>And the God of peace himself sanctify you wholly; and may your spirit and soul and body be preserved entire, without blame at the coming of our Lord Jesus Christ. Faithful is he that calleth you, who will also do it.</a:t>
            </a:r>
          </a:p>
        </p:txBody>
      </p:sp>
    </p:spTree>
    <p:extLst>
      <p:ext uri="{BB962C8B-B14F-4D97-AF65-F5344CB8AC3E}">
        <p14:creationId xmlns:p14="http://schemas.microsoft.com/office/powerpoint/2010/main" val="3287828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left)">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left)">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left)">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827DE-38C6-74DF-2481-2EACF5A417A6}"/>
              </a:ext>
            </a:extLst>
          </p:cNvPr>
          <p:cNvSpPr>
            <a:spLocks noGrp="1"/>
          </p:cNvSpPr>
          <p:nvPr>
            <p:ph type="title"/>
          </p:nvPr>
        </p:nvSpPr>
        <p:spPr/>
        <p:txBody>
          <a:bodyPr/>
          <a:lstStyle/>
          <a:p>
            <a:r>
              <a:rPr lang="en-US" dirty="0"/>
              <a:t>                     The Holy God </a:t>
            </a:r>
          </a:p>
        </p:txBody>
      </p:sp>
      <p:sp>
        <p:nvSpPr>
          <p:cNvPr id="3" name="Content Placeholder 2">
            <a:extLst>
              <a:ext uri="{FF2B5EF4-FFF2-40B4-BE49-F238E27FC236}">
                <a16:creationId xmlns:a16="http://schemas.microsoft.com/office/drawing/2014/main" id="{66615EC5-3590-82E9-4FF9-305816BA88B2}"/>
              </a:ext>
            </a:extLst>
          </p:cNvPr>
          <p:cNvSpPr>
            <a:spLocks noGrp="1"/>
          </p:cNvSpPr>
          <p:nvPr>
            <p:ph idx="1"/>
          </p:nvPr>
        </p:nvSpPr>
        <p:spPr/>
        <p:txBody>
          <a:bodyPr/>
          <a:lstStyle/>
          <a:p>
            <a:r>
              <a:rPr lang="en-US" b="1" dirty="0"/>
              <a:t>Our entire being should be used according to the will of God... </a:t>
            </a:r>
            <a:r>
              <a:rPr lang="en-US" dirty="0">
                <a:solidFill>
                  <a:srgbClr val="C00000"/>
                </a:solidFill>
              </a:rPr>
              <a:t>(I Thessalonians 5:12-22)</a:t>
            </a:r>
          </a:p>
          <a:p>
            <a:r>
              <a:rPr lang="en-US" b="1" dirty="0"/>
              <a:t>Stay connected to the Word of God in obedience... </a:t>
            </a:r>
            <a:r>
              <a:rPr lang="en-US" dirty="0"/>
              <a:t>God will keep you He will do it!             </a:t>
            </a:r>
            <a:r>
              <a:rPr lang="en-US" dirty="0">
                <a:solidFill>
                  <a:srgbClr val="C00000"/>
                </a:solidFill>
              </a:rPr>
              <a:t>( I Thess. 5:23, cf. Jude v. 20-25)</a:t>
            </a:r>
          </a:p>
        </p:txBody>
      </p:sp>
    </p:spTree>
    <p:extLst>
      <p:ext uri="{BB962C8B-B14F-4D97-AF65-F5344CB8AC3E}">
        <p14:creationId xmlns:p14="http://schemas.microsoft.com/office/powerpoint/2010/main" val="8724735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1D382-1C8A-1448-0E0C-A6C0B792C7A4}"/>
              </a:ext>
            </a:extLst>
          </p:cNvPr>
          <p:cNvSpPr>
            <a:spLocks noGrp="1"/>
          </p:cNvSpPr>
          <p:nvPr>
            <p:ph type="title"/>
          </p:nvPr>
        </p:nvSpPr>
        <p:spPr/>
        <p:txBody>
          <a:bodyPr/>
          <a:lstStyle/>
          <a:p>
            <a:r>
              <a:rPr lang="en-US" dirty="0"/>
              <a:t>          </a:t>
            </a:r>
            <a:r>
              <a:rPr lang="en-US" b="1" dirty="0"/>
              <a:t>Exploring the “Inward Man”  </a:t>
            </a:r>
            <a:r>
              <a:rPr lang="en-US" dirty="0"/>
              <a:t>	        </a:t>
            </a:r>
            <a:r>
              <a:rPr lang="en-US" sz="3600" dirty="0"/>
              <a:t>(Ephesians 3:14-19)</a:t>
            </a:r>
          </a:p>
        </p:txBody>
      </p:sp>
      <p:sp>
        <p:nvSpPr>
          <p:cNvPr id="3" name="Content Placeholder 2">
            <a:extLst>
              <a:ext uri="{FF2B5EF4-FFF2-40B4-BE49-F238E27FC236}">
                <a16:creationId xmlns:a16="http://schemas.microsoft.com/office/drawing/2014/main" id="{1C331573-BD97-0B57-6DAB-DDF96B664E4B}"/>
              </a:ext>
            </a:extLst>
          </p:cNvPr>
          <p:cNvSpPr>
            <a:spLocks noGrp="1"/>
          </p:cNvSpPr>
          <p:nvPr>
            <p:ph idx="1"/>
          </p:nvPr>
        </p:nvSpPr>
        <p:spPr/>
        <p:txBody>
          <a:bodyPr/>
          <a:lstStyle/>
          <a:p>
            <a:r>
              <a:rPr lang="en-US" b="1" dirty="0"/>
              <a:t>Where God’s Power is directed to strengthen us </a:t>
            </a:r>
            <a:r>
              <a:rPr lang="en-US" dirty="0">
                <a:solidFill>
                  <a:srgbClr val="C00000"/>
                </a:solidFill>
              </a:rPr>
              <a:t>(Eph. 3:14-16) </a:t>
            </a:r>
          </a:p>
          <a:p>
            <a:r>
              <a:rPr lang="en-US" b="1" dirty="0"/>
              <a:t>Where Christ dwells through Faith – strengthened in the love of God </a:t>
            </a:r>
            <a:r>
              <a:rPr lang="en-US" dirty="0">
                <a:solidFill>
                  <a:srgbClr val="C00000"/>
                </a:solidFill>
              </a:rPr>
              <a:t>(Eph. 3:17-18)</a:t>
            </a:r>
          </a:p>
          <a:p>
            <a:r>
              <a:rPr lang="en-US" b="1" dirty="0"/>
              <a:t>Inward Goal – filled with the fullness of God</a:t>
            </a:r>
            <a:r>
              <a:rPr lang="en-US" dirty="0"/>
              <a:t>  </a:t>
            </a:r>
            <a:r>
              <a:rPr lang="en-US" dirty="0">
                <a:solidFill>
                  <a:srgbClr val="C00000"/>
                </a:solidFill>
              </a:rPr>
              <a:t>(Eph. </a:t>
            </a:r>
            <a:r>
              <a:rPr lang="en-US">
                <a:solidFill>
                  <a:srgbClr val="C00000"/>
                </a:solidFill>
              </a:rPr>
              <a:t>3:19</a:t>
            </a:r>
            <a:r>
              <a:rPr lang="en-US" dirty="0">
                <a:solidFill>
                  <a:srgbClr val="C00000"/>
                </a:solidFill>
              </a:rPr>
              <a:t>)</a:t>
            </a:r>
            <a:br>
              <a:rPr lang="en-US" dirty="0">
                <a:solidFill>
                  <a:srgbClr val="C00000"/>
                </a:solidFill>
              </a:rPr>
            </a:br>
            <a:endParaRPr lang="en-US" dirty="0">
              <a:solidFill>
                <a:srgbClr val="C00000"/>
              </a:solidFill>
            </a:endParaRPr>
          </a:p>
        </p:txBody>
      </p:sp>
    </p:spTree>
    <p:extLst>
      <p:ext uri="{BB962C8B-B14F-4D97-AF65-F5344CB8AC3E}">
        <p14:creationId xmlns:p14="http://schemas.microsoft.com/office/powerpoint/2010/main" val="35616313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A4512-C325-DCA9-FE38-52C32C8A2B45}"/>
              </a:ext>
            </a:extLst>
          </p:cNvPr>
          <p:cNvSpPr>
            <a:spLocks noGrp="1"/>
          </p:cNvSpPr>
          <p:nvPr>
            <p:ph type="title"/>
          </p:nvPr>
        </p:nvSpPr>
        <p:spPr/>
        <p:txBody>
          <a:bodyPr/>
          <a:lstStyle/>
          <a:p>
            <a:pPr algn="ctr"/>
            <a:r>
              <a:rPr lang="en-US" dirty="0"/>
              <a:t>Distinguishing the Inward           	Soul and Spirit </a:t>
            </a:r>
          </a:p>
        </p:txBody>
      </p:sp>
      <p:sp>
        <p:nvSpPr>
          <p:cNvPr id="3" name="Content Placeholder 2">
            <a:extLst>
              <a:ext uri="{FF2B5EF4-FFF2-40B4-BE49-F238E27FC236}">
                <a16:creationId xmlns:a16="http://schemas.microsoft.com/office/drawing/2014/main" id="{CEA64970-A3D6-F157-264E-9830ECB5E725}"/>
              </a:ext>
            </a:extLst>
          </p:cNvPr>
          <p:cNvSpPr>
            <a:spLocks noGrp="1"/>
          </p:cNvSpPr>
          <p:nvPr>
            <p:ph idx="1"/>
          </p:nvPr>
        </p:nvSpPr>
        <p:spPr/>
        <p:txBody>
          <a:bodyPr/>
          <a:lstStyle/>
          <a:p>
            <a:r>
              <a:rPr lang="en-US" b="1" dirty="0"/>
              <a:t>In Creation </a:t>
            </a:r>
            <a:r>
              <a:rPr lang="en-US" dirty="0"/>
              <a:t>– the soul connects us with the body while the spirit connects us with God </a:t>
            </a:r>
            <a:r>
              <a:rPr lang="en-US" dirty="0">
                <a:solidFill>
                  <a:srgbClr val="C00000"/>
                </a:solidFill>
              </a:rPr>
              <a:t>(Gen. 1:26-27, Jn. 4:24, Gen. 2:7)</a:t>
            </a:r>
          </a:p>
          <a:p>
            <a:r>
              <a:rPr lang="en-US" b="1" dirty="0"/>
              <a:t>In Death </a:t>
            </a:r>
            <a:r>
              <a:rPr lang="en-US" dirty="0"/>
              <a:t>– the soul that connected the body with life departs the body with the spirit that enlivened the soul </a:t>
            </a:r>
            <a:r>
              <a:rPr lang="en-US" dirty="0">
                <a:solidFill>
                  <a:srgbClr val="C00000"/>
                </a:solidFill>
              </a:rPr>
              <a:t>(Gen. 35:18, </a:t>
            </a:r>
            <a:r>
              <a:rPr lang="en-US" dirty="0" err="1">
                <a:solidFill>
                  <a:srgbClr val="C00000"/>
                </a:solidFill>
              </a:rPr>
              <a:t>Ecc</a:t>
            </a:r>
            <a:r>
              <a:rPr lang="en-US" dirty="0">
                <a:solidFill>
                  <a:srgbClr val="C00000"/>
                </a:solidFill>
              </a:rPr>
              <a:t>. 12:7, </a:t>
            </a:r>
            <a:r>
              <a:rPr lang="en-US" dirty="0" err="1">
                <a:solidFill>
                  <a:srgbClr val="C00000"/>
                </a:solidFill>
              </a:rPr>
              <a:t>Jms</a:t>
            </a:r>
            <a:r>
              <a:rPr lang="en-US" dirty="0">
                <a:solidFill>
                  <a:srgbClr val="C00000"/>
                </a:solidFill>
              </a:rPr>
              <a:t>. 2:26)</a:t>
            </a:r>
          </a:p>
          <a:p>
            <a:r>
              <a:rPr lang="en-US" b="1" dirty="0"/>
              <a:t>The soul and spirit sometimes expresses the depth of  our emotions </a:t>
            </a:r>
            <a:r>
              <a:rPr lang="en-US" dirty="0">
                <a:solidFill>
                  <a:srgbClr val="C00000"/>
                </a:solidFill>
              </a:rPr>
              <a:t>(I Sam. 1:15, Job 7:11, Isa. 26:9)</a:t>
            </a:r>
          </a:p>
        </p:txBody>
      </p:sp>
    </p:spTree>
    <p:extLst>
      <p:ext uri="{BB962C8B-B14F-4D97-AF65-F5344CB8AC3E}">
        <p14:creationId xmlns:p14="http://schemas.microsoft.com/office/powerpoint/2010/main" val="18841982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531650A-4302-622D-2647-BF9644F46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7FF280-FBCF-DF88-31A8-505050191A0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81C8B30-C338-6BA2-CA59-866F19A6497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7276294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95</TotalTime>
  <Words>356</Words>
  <Application>Microsoft Office PowerPoint</Application>
  <PresentationFormat>On-screen Show (4:3)</PresentationFormat>
  <Paragraphs>18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PowerPoint Presentation</vt:lpstr>
      <vt:lpstr>                   The Word of God </vt:lpstr>
      <vt:lpstr>                The Word of God </vt:lpstr>
      <vt:lpstr>                      The Holy God </vt:lpstr>
      <vt:lpstr>                     The Holy God </vt:lpstr>
      <vt:lpstr>          Exploring the “Inward Man”           (Ephesians 3:14-19)</vt:lpstr>
      <vt:lpstr>Distinguishing the Inward            Soul and Spirit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Jerry Fite</dc:creator>
  <cp:lastModifiedBy>Parkview church of Christ</cp:lastModifiedBy>
  <cp:revision>2</cp:revision>
  <dcterms:created xsi:type="dcterms:W3CDTF">2026-05-17T11:44:08Z</dcterms:created>
  <dcterms:modified xsi:type="dcterms:W3CDTF">2026-05-17T16:03:36Z</dcterms:modified>
</cp:coreProperties>
</file>