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72" r:id="rId2"/>
    <p:sldMasterId id="2147483860" r:id="rId3"/>
    <p:sldMasterId id="2147483948" r:id="rId4"/>
    <p:sldMasterId id="2147484036" r:id="rId5"/>
    <p:sldMasterId id="2147484385" r:id="rId6"/>
  </p:sldMasterIdLst>
  <p:notesMasterIdLst>
    <p:notesMasterId r:id="rId25"/>
  </p:notesMasterIdLst>
  <p:sldIdLst>
    <p:sldId id="299" r:id="rId7"/>
    <p:sldId id="275" r:id="rId8"/>
    <p:sldId id="276" r:id="rId9"/>
    <p:sldId id="277" r:id="rId10"/>
    <p:sldId id="278" r:id="rId11"/>
    <p:sldId id="279" r:id="rId12"/>
    <p:sldId id="300" r:id="rId13"/>
    <p:sldId id="280" r:id="rId14"/>
    <p:sldId id="288" r:id="rId15"/>
    <p:sldId id="289" r:id="rId16"/>
    <p:sldId id="290" r:id="rId17"/>
    <p:sldId id="281" r:id="rId18"/>
    <p:sldId id="291" r:id="rId19"/>
    <p:sldId id="292" r:id="rId20"/>
    <p:sldId id="295" r:id="rId21"/>
    <p:sldId id="296" r:id="rId22"/>
    <p:sldId id="297" r:id="rId23"/>
    <p:sldId id="29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3E9D8"/>
    <a:srgbClr val="96CAA2"/>
    <a:srgbClr val="FD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9BC29-B362-45C3-8882-F0E2164D4CBB}" v="4684" dt="2026-06-07T01:36:06.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94660"/>
  </p:normalViewPr>
  <p:slideViewPr>
    <p:cSldViewPr snapToGrid="0">
      <p:cViewPr varScale="1">
        <p:scale>
          <a:sx n="75" d="100"/>
          <a:sy n="75" d="100"/>
        </p:scale>
        <p:origin x="54" y="210"/>
      </p:cViewPr>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Weir" userId="ca5d945e894b2af4" providerId="LiveId" clId="{ECF97E10-F675-41BC-98E1-309038F92967}"/>
    <pc:docChg chg="undo custSel addSld delSld modSld sldOrd">
      <pc:chgData name="Mason Weir" userId="ca5d945e894b2af4" providerId="LiveId" clId="{ECF97E10-F675-41BC-98E1-309038F92967}" dt="2026-06-07T01:36:06.737" v="4957" actId="20577"/>
      <pc:docMkLst>
        <pc:docMk/>
      </pc:docMkLst>
      <pc:sldChg chg="modSp">
        <pc:chgData name="Mason Weir" userId="ca5d945e894b2af4" providerId="LiveId" clId="{ECF97E10-F675-41BC-98E1-309038F92967}" dt="2026-06-06T15:23:39.223" v="4862" actId="20577"/>
        <pc:sldMkLst>
          <pc:docMk/>
          <pc:sldMk cId="553592472" sldId="275"/>
        </pc:sldMkLst>
        <pc:spChg chg="mod">
          <ac:chgData name="Mason Weir" userId="ca5d945e894b2af4" providerId="LiveId" clId="{ECF97E10-F675-41BC-98E1-309038F92967}" dt="2026-06-06T15:23:39.223" v="4862" actId="20577"/>
          <ac:spMkLst>
            <pc:docMk/>
            <pc:sldMk cId="553592472" sldId="275"/>
            <ac:spMk id="3" creationId="{EBCB67DB-3B98-1E46-7898-0B315DF9AA7F}"/>
          </ac:spMkLst>
        </pc:spChg>
      </pc:sldChg>
      <pc:sldChg chg="modSp">
        <pc:chgData name="Mason Weir" userId="ca5d945e894b2af4" providerId="LiveId" clId="{ECF97E10-F675-41BC-98E1-309038F92967}" dt="2026-06-06T19:55:31.961" v="4882" actId="20577"/>
        <pc:sldMkLst>
          <pc:docMk/>
          <pc:sldMk cId="1018642576" sldId="277"/>
        </pc:sldMkLst>
        <pc:spChg chg="mod">
          <ac:chgData name="Mason Weir" userId="ca5d945e894b2af4" providerId="LiveId" clId="{ECF97E10-F675-41BC-98E1-309038F92967}" dt="2026-06-06T19:55:31.961" v="4882" actId="20577"/>
          <ac:spMkLst>
            <pc:docMk/>
            <pc:sldMk cId="1018642576" sldId="277"/>
            <ac:spMk id="3" creationId="{4CBD365F-1619-510A-1327-6A1D60095EC2}"/>
          </ac:spMkLst>
        </pc:spChg>
      </pc:sldChg>
      <pc:sldChg chg="modSp">
        <pc:chgData name="Mason Weir" userId="ca5d945e894b2af4" providerId="LiveId" clId="{ECF97E10-F675-41BC-98E1-309038F92967}" dt="2026-06-07T01:35:52.452" v="4929" actId="20577"/>
        <pc:sldMkLst>
          <pc:docMk/>
          <pc:sldMk cId="1076855637" sldId="278"/>
        </pc:sldMkLst>
        <pc:spChg chg="mod">
          <ac:chgData name="Mason Weir" userId="ca5d945e894b2af4" providerId="LiveId" clId="{ECF97E10-F675-41BC-98E1-309038F92967}" dt="2026-06-07T01:35:52.452" v="4929" actId="20577"/>
          <ac:spMkLst>
            <pc:docMk/>
            <pc:sldMk cId="1076855637" sldId="278"/>
            <ac:spMk id="3" creationId="{ECD7B66F-E1FE-AE84-A964-31ECFC0D73D1}"/>
          </ac:spMkLst>
        </pc:spChg>
      </pc:sldChg>
      <pc:sldChg chg="modSp">
        <pc:chgData name="Mason Weir" userId="ca5d945e894b2af4" providerId="LiveId" clId="{ECF97E10-F675-41BC-98E1-309038F92967}" dt="2026-06-07T01:36:06.737" v="4957" actId="20577"/>
        <pc:sldMkLst>
          <pc:docMk/>
          <pc:sldMk cId="3934967049" sldId="279"/>
        </pc:sldMkLst>
        <pc:spChg chg="mod">
          <ac:chgData name="Mason Weir" userId="ca5d945e894b2af4" providerId="LiveId" clId="{ECF97E10-F675-41BC-98E1-309038F92967}" dt="2026-06-07T01:36:06.737" v="4957" actId="20577"/>
          <ac:spMkLst>
            <pc:docMk/>
            <pc:sldMk cId="3934967049" sldId="279"/>
            <ac:spMk id="3" creationId="{E6BBC49F-0F05-17F5-CD4E-984D27828631}"/>
          </ac:spMkLst>
        </pc:spChg>
      </pc:sldChg>
      <pc:sldChg chg="modSp modAnim">
        <pc:chgData name="Mason Weir" userId="ca5d945e894b2af4" providerId="LiveId" clId="{ECF97E10-F675-41BC-98E1-309038F92967}" dt="2026-06-06T16:05:52.182" v="4878" actId="113"/>
        <pc:sldMkLst>
          <pc:docMk/>
          <pc:sldMk cId="3250376344" sldId="280"/>
        </pc:sldMkLst>
        <pc:spChg chg="mod">
          <ac:chgData name="Mason Weir" userId="ca5d945e894b2af4" providerId="LiveId" clId="{ECF97E10-F675-41BC-98E1-309038F92967}" dt="2026-06-06T16:05:52.182" v="4878" actId="113"/>
          <ac:spMkLst>
            <pc:docMk/>
            <pc:sldMk cId="3250376344" sldId="280"/>
            <ac:spMk id="3" creationId="{92E47792-7916-4545-0954-D83AEDB76BE8}"/>
          </ac:spMkLst>
        </pc:spChg>
      </pc:sldChg>
      <pc:sldChg chg="addSp delSp modSp mod modAnim">
        <pc:chgData name="Mason Weir" userId="ca5d945e894b2af4" providerId="LiveId" clId="{ECF97E10-F675-41BC-98E1-309038F92967}" dt="2026-06-06T22:52:49.511" v="4895" actId="113"/>
        <pc:sldMkLst>
          <pc:docMk/>
          <pc:sldMk cId="729382344" sldId="281"/>
        </pc:sldMkLst>
        <pc:spChg chg="mod">
          <ac:chgData name="Mason Weir" userId="ca5d945e894b2af4" providerId="LiveId" clId="{ECF97E10-F675-41BC-98E1-309038F92967}" dt="2026-06-06T01:13:48.545" v="349" actId="20577"/>
          <ac:spMkLst>
            <pc:docMk/>
            <pc:sldMk cId="729382344" sldId="281"/>
            <ac:spMk id="2" creationId="{BCA0990D-87BA-24A2-8AA9-C2B82E114487}"/>
          </ac:spMkLst>
        </pc:spChg>
        <pc:spChg chg="mod">
          <ac:chgData name="Mason Weir" userId="ca5d945e894b2af4" providerId="LiveId" clId="{ECF97E10-F675-41BC-98E1-309038F92967}" dt="2026-06-06T22:52:49.511" v="4895" actId="113"/>
          <ac:spMkLst>
            <pc:docMk/>
            <pc:sldMk cId="729382344" sldId="281"/>
            <ac:spMk id="3" creationId="{5DF76B69-94BF-75DB-79AB-F819C9C1D9F6}"/>
          </ac:spMkLst>
        </pc:spChg>
      </pc:sldChg>
      <pc:sldChg chg="modSp">
        <pc:chgData name="Mason Weir" userId="ca5d945e894b2af4" providerId="LiveId" clId="{ECF97E10-F675-41BC-98E1-309038F92967}" dt="2026-06-06T15:15:15.352" v="4781" actId="113"/>
        <pc:sldMkLst>
          <pc:docMk/>
          <pc:sldMk cId="3249295720" sldId="288"/>
        </pc:sldMkLst>
        <pc:spChg chg="mod">
          <ac:chgData name="Mason Weir" userId="ca5d945e894b2af4" providerId="LiveId" clId="{ECF97E10-F675-41BC-98E1-309038F92967}" dt="2026-06-06T15:15:15.352" v="4781" actId="113"/>
          <ac:spMkLst>
            <pc:docMk/>
            <pc:sldMk cId="3249295720" sldId="288"/>
            <ac:spMk id="3" creationId="{81505E1F-3508-7A17-F581-144127674571}"/>
          </ac:spMkLst>
        </pc:spChg>
      </pc:sldChg>
      <pc:sldChg chg="modSp">
        <pc:chgData name="Mason Weir" userId="ca5d945e894b2af4" providerId="LiveId" clId="{ECF97E10-F675-41BC-98E1-309038F92967}" dt="2026-06-06T15:40:52.349" v="4870" actId="20577"/>
        <pc:sldMkLst>
          <pc:docMk/>
          <pc:sldMk cId="440596634" sldId="289"/>
        </pc:sldMkLst>
        <pc:spChg chg="mod">
          <ac:chgData name="Mason Weir" userId="ca5d945e894b2af4" providerId="LiveId" clId="{ECF97E10-F675-41BC-98E1-309038F92967}" dt="2026-06-06T15:40:52.349" v="4870" actId="20577"/>
          <ac:spMkLst>
            <pc:docMk/>
            <pc:sldMk cId="440596634" sldId="289"/>
            <ac:spMk id="3" creationId="{350A2014-0B2D-2152-AE73-F52288F36799}"/>
          </ac:spMkLst>
        </pc:spChg>
      </pc:sldChg>
      <pc:sldChg chg="modSp mod">
        <pc:chgData name="Mason Weir" userId="ca5d945e894b2af4" providerId="LiveId" clId="{ECF97E10-F675-41BC-98E1-309038F92967}" dt="2026-06-06T15:16:55.157" v="4793" actId="113"/>
        <pc:sldMkLst>
          <pc:docMk/>
          <pc:sldMk cId="2633483459" sldId="290"/>
        </pc:sldMkLst>
        <pc:spChg chg="mod">
          <ac:chgData name="Mason Weir" userId="ca5d945e894b2af4" providerId="LiveId" clId="{ECF97E10-F675-41BC-98E1-309038F92967}" dt="2026-06-06T15:16:55.157" v="4793" actId="113"/>
          <ac:spMkLst>
            <pc:docMk/>
            <pc:sldMk cId="2633483459" sldId="290"/>
            <ac:spMk id="3" creationId="{2D8D9E64-3E64-2BB3-C754-F0AA8AC90069}"/>
          </ac:spMkLst>
        </pc:spChg>
      </pc:sldChg>
      <pc:sldChg chg="modSp add mod modAnim">
        <pc:chgData name="Mason Weir" userId="ca5d945e894b2af4" providerId="LiveId" clId="{ECF97E10-F675-41BC-98E1-309038F92967}" dt="2026-06-06T15:18:09.287" v="4805" actId="113"/>
        <pc:sldMkLst>
          <pc:docMk/>
          <pc:sldMk cId="4009876221" sldId="291"/>
        </pc:sldMkLst>
        <pc:spChg chg="mod">
          <ac:chgData name="Mason Weir" userId="ca5d945e894b2af4" providerId="LiveId" clId="{ECF97E10-F675-41BC-98E1-309038F92967}" dt="2026-06-06T15:18:09.287" v="4805" actId="113"/>
          <ac:spMkLst>
            <pc:docMk/>
            <pc:sldMk cId="4009876221" sldId="291"/>
            <ac:spMk id="3" creationId="{B4E3947D-0699-F344-0BC1-C7D4B4711126}"/>
          </ac:spMkLst>
        </pc:spChg>
      </pc:sldChg>
      <pc:sldChg chg="modSp add mod modAnim">
        <pc:chgData name="Mason Weir" userId="ca5d945e894b2af4" providerId="LiveId" clId="{ECF97E10-F675-41BC-98E1-309038F92967}" dt="2026-06-06T15:19:17.593" v="4820" actId="20577"/>
        <pc:sldMkLst>
          <pc:docMk/>
          <pc:sldMk cId="4276413595" sldId="292"/>
        </pc:sldMkLst>
        <pc:spChg chg="mod">
          <ac:chgData name="Mason Weir" userId="ca5d945e894b2af4" providerId="LiveId" clId="{ECF97E10-F675-41BC-98E1-309038F92967}" dt="2026-06-06T15:19:17.593" v="4820" actId="20577"/>
          <ac:spMkLst>
            <pc:docMk/>
            <pc:sldMk cId="4276413595" sldId="292"/>
            <ac:spMk id="3" creationId="{39C4200E-3BFC-8AF8-0626-B3EDA67ABF56}"/>
          </ac:spMkLst>
        </pc:spChg>
      </pc:sldChg>
      <pc:sldChg chg="addSp delSp modSp add del mod modAnim">
        <pc:chgData name="Mason Weir" userId="ca5d945e894b2af4" providerId="LiveId" clId="{ECF97E10-F675-41BC-98E1-309038F92967}" dt="2026-06-06T03:04:51.073" v="3098" actId="2696"/>
        <pc:sldMkLst>
          <pc:docMk/>
          <pc:sldMk cId="3691207587" sldId="293"/>
        </pc:sldMkLst>
        <pc:spChg chg="mod">
          <ac:chgData name="Mason Weir" userId="ca5d945e894b2af4" providerId="LiveId" clId="{ECF97E10-F675-41BC-98E1-309038F92967}" dt="2026-06-06T03:01:24.546" v="3080" actId="27636"/>
          <ac:spMkLst>
            <pc:docMk/>
            <pc:sldMk cId="3691207587" sldId="293"/>
            <ac:spMk id="3" creationId="{E700E47B-D2C3-382A-C36C-541A74C64212}"/>
          </ac:spMkLst>
        </pc:spChg>
        <pc:spChg chg="add del">
          <ac:chgData name="Mason Weir" userId="ca5d945e894b2af4" providerId="LiveId" clId="{ECF97E10-F675-41BC-98E1-309038F92967}" dt="2026-06-06T02:45:57.788" v="2539" actId="478"/>
          <ac:spMkLst>
            <pc:docMk/>
            <pc:sldMk cId="3691207587" sldId="293"/>
            <ac:spMk id="5" creationId="{AB4F482D-A198-B2B3-E0D2-665BE69B3461}"/>
          </ac:spMkLst>
        </pc:spChg>
      </pc:sldChg>
      <pc:sldChg chg="modSp add del modAnim">
        <pc:chgData name="Mason Weir" userId="ca5d945e894b2af4" providerId="LiveId" clId="{ECF97E10-F675-41BC-98E1-309038F92967}" dt="2026-06-06T03:04:48.319" v="3097" actId="2696"/>
        <pc:sldMkLst>
          <pc:docMk/>
          <pc:sldMk cId="2979161133" sldId="294"/>
        </pc:sldMkLst>
        <pc:spChg chg="mod">
          <ac:chgData name="Mason Weir" userId="ca5d945e894b2af4" providerId="LiveId" clId="{ECF97E10-F675-41BC-98E1-309038F92967}" dt="2026-06-06T02:59:34.577" v="3065" actId="20577"/>
          <ac:spMkLst>
            <pc:docMk/>
            <pc:sldMk cId="2979161133" sldId="294"/>
            <ac:spMk id="3" creationId="{1C759069-0B1D-0C5A-7352-E40925C71E42}"/>
          </ac:spMkLst>
        </pc:spChg>
      </pc:sldChg>
      <pc:sldChg chg="modSp add mod modAnim">
        <pc:chgData name="Mason Weir" userId="ca5d945e894b2af4" providerId="LiveId" clId="{ECF97E10-F675-41BC-98E1-309038F92967}" dt="2026-06-06T15:19:50.626" v="4833" actId="113"/>
        <pc:sldMkLst>
          <pc:docMk/>
          <pc:sldMk cId="456525819" sldId="295"/>
        </pc:sldMkLst>
        <pc:spChg chg="mod">
          <ac:chgData name="Mason Weir" userId="ca5d945e894b2af4" providerId="LiveId" clId="{ECF97E10-F675-41BC-98E1-309038F92967}" dt="2026-06-06T15:19:50.626" v="4833" actId="113"/>
          <ac:spMkLst>
            <pc:docMk/>
            <pc:sldMk cId="456525819" sldId="295"/>
            <ac:spMk id="3" creationId="{6AFE4894-21EF-1C85-08C3-5FCF51F14172}"/>
          </ac:spMkLst>
        </pc:spChg>
      </pc:sldChg>
      <pc:sldChg chg="modSp add mod modAnim">
        <pc:chgData name="Mason Weir" userId="ca5d945e894b2af4" providerId="LiveId" clId="{ECF97E10-F675-41BC-98E1-309038F92967}" dt="2026-06-06T22:53:22.128" v="4911" actId="20577"/>
        <pc:sldMkLst>
          <pc:docMk/>
          <pc:sldMk cId="4255499489" sldId="296"/>
        </pc:sldMkLst>
        <pc:spChg chg="mod">
          <ac:chgData name="Mason Weir" userId="ca5d945e894b2af4" providerId="LiveId" clId="{ECF97E10-F675-41BC-98E1-309038F92967}" dt="2026-06-06T22:53:22.128" v="4911" actId="20577"/>
          <ac:spMkLst>
            <pc:docMk/>
            <pc:sldMk cId="4255499489" sldId="296"/>
            <ac:spMk id="3" creationId="{B3C86084-6F36-FECC-3D0C-1E2F98BB1718}"/>
          </ac:spMkLst>
        </pc:spChg>
      </pc:sldChg>
      <pc:sldChg chg="modSp add mod modAnim">
        <pc:chgData name="Mason Weir" userId="ca5d945e894b2af4" providerId="LiveId" clId="{ECF97E10-F675-41BC-98E1-309038F92967}" dt="2026-06-06T16:02:18.785" v="4872" actId="20577"/>
        <pc:sldMkLst>
          <pc:docMk/>
          <pc:sldMk cId="3821424112" sldId="297"/>
        </pc:sldMkLst>
        <pc:spChg chg="mod">
          <ac:chgData name="Mason Weir" userId="ca5d945e894b2af4" providerId="LiveId" clId="{ECF97E10-F675-41BC-98E1-309038F92967}" dt="2026-06-06T16:02:18.785" v="4872" actId="20577"/>
          <ac:spMkLst>
            <pc:docMk/>
            <pc:sldMk cId="3821424112" sldId="297"/>
            <ac:spMk id="3" creationId="{43496B5B-FC6C-1999-9891-F934CA5E1C69}"/>
          </ac:spMkLst>
        </pc:spChg>
      </pc:sldChg>
      <pc:sldChg chg="modSp add mod modAnim">
        <pc:chgData name="Mason Weir" userId="ca5d945e894b2af4" providerId="LiveId" clId="{ECF97E10-F675-41BC-98E1-309038F92967}" dt="2026-06-06T15:22:07.981" v="4858" actId="20577"/>
        <pc:sldMkLst>
          <pc:docMk/>
          <pc:sldMk cId="1397881713" sldId="298"/>
        </pc:sldMkLst>
        <pc:spChg chg="mod">
          <ac:chgData name="Mason Weir" userId="ca5d945e894b2af4" providerId="LiveId" clId="{ECF97E10-F675-41BC-98E1-309038F92967}" dt="2026-06-06T04:23:17.786" v="4255" actId="404"/>
          <ac:spMkLst>
            <pc:docMk/>
            <pc:sldMk cId="1397881713" sldId="298"/>
            <ac:spMk id="2" creationId="{8FDB92B3-8458-57DA-8282-C5209DB39769}"/>
          </ac:spMkLst>
        </pc:spChg>
        <pc:spChg chg="mod">
          <ac:chgData name="Mason Weir" userId="ca5d945e894b2af4" providerId="LiveId" clId="{ECF97E10-F675-41BC-98E1-309038F92967}" dt="2026-06-06T15:22:07.981" v="4858" actId="20577"/>
          <ac:spMkLst>
            <pc:docMk/>
            <pc:sldMk cId="1397881713" sldId="298"/>
            <ac:spMk id="3" creationId="{C4B0BCEE-83E3-40FB-93D8-CD1D00D265FA}"/>
          </ac:spMkLst>
        </pc:spChg>
      </pc:sldChg>
      <pc:sldChg chg="new ord setBg">
        <pc:chgData name="Mason Weir" userId="ca5d945e894b2af4" providerId="LiveId" clId="{ECF97E10-F675-41BC-98E1-309038F92967}" dt="2026-06-06T20:16:01.809" v="4892"/>
        <pc:sldMkLst>
          <pc:docMk/>
          <pc:sldMk cId="2688713462" sldId="299"/>
        </pc:sldMkLst>
      </pc:sldChg>
      <pc:sldChg chg="new del ord">
        <pc:chgData name="Mason Weir" userId="ca5d945e894b2af4" providerId="LiveId" clId="{ECF97E10-F675-41BC-98E1-309038F92967}" dt="2026-06-06T20:15:19.696" v="4887" actId="2696"/>
        <pc:sldMkLst>
          <pc:docMk/>
          <pc:sldMk cId="3376276259" sldId="299"/>
        </pc:sldMkLst>
      </pc:sldChg>
      <pc:sldChg chg="new del">
        <pc:chgData name="Mason Weir" userId="ca5d945e894b2af4" providerId="LiveId" clId="{ECF97E10-F675-41BC-98E1-309038F92967}" dt="2026-06-06T20:15:21.951" v="4888" actId="2696"/>
        <pc:sldMkLst>
          <pc:docMk/>
          <pc:sldMk cId="873661166"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914FD-0FA6-4CD6-B373-4B12D50949D6}" type="datetimeFigureOut">
              <a:rPr lang="en-US" smtClean="0"/>
              <a:t>6/7/2026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6E3DD-17EE-4F2F-8910-9A7264520FA2}" type="slidenum">
              <a:rPr lang="en-US" smtClean="0"/>
              <a:t>‹#›</a:t>
            </a:fld>
            <a:endParaRPr lang="en-US"/>
          </a:p>
        </p:txBody>
      </p:sp>
    </p:spTree>
    <p:extLst>
      <p:ext uri="{BB962C8B-B14F-4D97-AF65-F5344CB8AC3E}">
        <p14:creationId xmlns:p14="http://schemas.microsoft.com/office/powerpoint/2010/main" val="55927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6E3DD-17EE-4F2F-8910-9A7264520FA2}" type="slidenum">
              <a:rPr lang="en-US" smtClean="0"/>
              <a:t>2</a:t>
            </a:fld>
            <a:endParaRPr lang="en-US"/>
          </a:p>
        </p:txBody>
      </p:sp>
    </p:spTree>
    <p:extLst>
      <p:ext uri="{BB962C8B-B14F-4D97-AF65-F5344CB8AC3E}">
        <p14:creationId xmlns:p14="http://schemas.microsoft.com/office/powerpoint/2010/main" val="335683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8D84C-354C-86AF-AB9E-BE5E0DD6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0C88C-FB77-9343-538C-8166EA9D4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0F1E4-3199-3C87-4CC8-44EE533A58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2CAE80-59A6-56AC-23D5-390D3EB94A5A}"/>
              </a:ext>
            </a:extLst>
          </p:cNvPr>
          <p:cNvSpPr>
            <a:spLocks noGrp="1"/>
          </p:cNvSpPr>
          <p:nvPr>
            <p:ph type="sldNum" sz="quarter" idx="5"/>
          </p:nvPr>
        </p:nvSpPr>
        <p:spPr/>
        <p:txBody>
          <a:bodyPr/>
          <a:lstStyle/>
          <a:p>
            <a:fld id="{2376E3DD-17EE-4F2F-8910-9A7264520FA2}" type="slidenum">
              <a:rPr lang="en-US" smtClean="0"/>
              <a:t>11</a:t>
            </a:fld>
            <a:endParaRPr lang="en-US"/>
          </a:p>
        </p:txBody>
      </p:sp>
    </p:spTree>
    <p:extLst>
      <p:ext uri="{BB962C8B-B14F-4D97-AF65-F5344CB8AC3E}">
        <p14:creationId xmlns:p14="http://schemas.microsoft.com/office/powerpoint/2010/main" val="11132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D511-0458-85DD-00FC-1D8CF9D9E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12929-93AC-92E5-6832-D090D6474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9DF2E-DC34-FE91-9F6A-EA7908AC8D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0FF33B-DF58-747B-616F-5BCA6C54CFC0}"/>
              </a:ext>
            </a:extLst>
          </p:cNvPr>
          <p:cNvSpPr>
            <a:spLocks noGrp="1"/>
          </p:cNvSpPr>
          <p:nvPr>
            <p:ph type="sldNum" sz="quarter" idx="5"/>
          </p:nvPr>
        </p:nvSpPr>
        <p:spPr/>
        <p:txBody>
          <a:bodyPr/>
          <a:lstStyle/>
          <a:p>
            <a:fld id="{2376E3DD-17EE-4F2F-8910-9A7264520FA2}" type="slidenum">
              <a:rPr lang="en-US" smtClean="0"/>
              <a:t>12</a:t>
            </a:fld>
            <a:endParaRPr lang="en-US"/>
          </a:p>
        </p:txBody>
      </p:sp>
    </p:spTree>
    <p:extLst>
      <p:ext uri="{BB962C8B-B14F-4D97-AF65-F5344CB8AC3E}">
        <p14:creationId xmlns:p14="http://schemas.microsoft.com/office/powerpoint/2010/main" val="3301864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E3EF-D874-B973-5453-9101EE4EA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E48D3-9E42-7860-AAAC-8A9AFEF0D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D44F7-DAD9-7DA9-BE5E-50DA6D9B61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8FCD3E-74B4-DD04-D12A-3799E9207DB5}"/>
              </a:ext>
            </a:extLst>
          </p:cNvPr>
          <p:cNvSpPr>
            <a:spLocks noGrp="1"/>
          </p:cNvSpPr>
          <p:nvPr>
            <p:ph type="sldNum" sz="quarter" idx="5"/>
          </p:nvPr>
        </p:nvSpPr>
        <p:spPr/>
        <p:txBody>
          <a:bodyPr/>
          <a:lstStyle/>
          <a:p>
            <a:fld id="{2376E3DD-17EE-4F2F-8910-9A7264520FA2}" type="slidenum">
              <a:rPr lang="en-US" smtClean="0"/>
              <a:t>13</a:t>
            </a:fld>
            <a:endParaRPr lang="en-US"/>
          </a:p>
        </p:txBody>
      </p:sp>
    </p:spTree>
    <p:extLst>
      <p:ext uri="{BB962C8B-B14F-4D97-AF65-F5344CB8AC3E}">
        <p14:creationId xmlns:p14="http://schemas.microsoft.com/office/powerpoint/2010/main" val="426861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DA00-7181-276C-2746-55F3DF754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A7AAE-2E97-CA95-F502-F7771473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C62B6-F9EF-30AF-954D-E144467D78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E847B3-3975-46EE-A09F-5DFE0C8C072C}"/>
              </a:ext>
            </a:extLst>
          </p:cNvPr>
          <p:cNvSpPr>
            <a:spLocks noGrp="1"/>
          </p:cNvSpPr>
          <p:nvPr>
            <p:ph type="sldNum" sz="quarter" idx="5"/>
          </p:nvPr>
        </p:nvSpPr>
        <p:spPr/>
        <p:txBody>
          <a:bodyPr/>
          <a:lstStyle/>
          <a:p>
            <a:fld id="{2376E3DD-17EE-4F2F-8910-9A7264520FA2}" type="slidenum">
              <a:rPr lang="en-US" smtClean="0"/>
              <a:t>14</a:t>
            </a:fld>
            <a:endParaRPr lang="en-US"/>
          </a:p>
        </p:txBody>
      </p:sp>
    </p:spTree>
    <p:extLst>
      <p:ext uri="{BB962C8B-B14F-4D97-AF65-F5344CB8AC3E}">
        <p14:creationId xmlns:p14="http://schemas.microsoft.com/office/powerpoint/2010/main" val="84040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5861C-58D9-FA9D-8065-AD599EC9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AFE63-A7E2-1B23-5B3C-D26C4C325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5A2FA-1D6C-3A18-FE21-516AC6DF24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3238A7-E7B6-86AE-ECD7-5BA3EAB0C00C}"/>
              </a:ext>
            </a:extLst>
          </p:cNvPr>
          <p:cNvSpPr>
            <a:spLocks noGrp="1"/>
          </p:cNvSpPr>
          <p:nvPr>
            <p:ph type="sldNum" sz="quarter" idx="5"/>
          </p:nvPr>
        </p:nvSpPr>
        <p:spPr/>
        <p:txBody>
          <a:bodyPr/>
          <a:lstStyle/>
          <a:p>
            <a:fld id="{2376E3DD-17EE-4F2F-8910-9A7264520FA2}" type="slidenum">
              <a:rPr lang="en-US" smtClean="0"/>
              <a:t>15</a:t>
            </a:fld>
            <a:endParaRPr lang="en-US"/>
          </a:p>
        </p:txBody>
      </p:sp>
    </p:spTree>
    <p:extLst>
      <p:ext uri="{BB962C8B-B14F-4D97-AF65-F5344CB8AC3E}">
        <p14:creationId xmlns:p14="http://schemas.microsoft.com/office/powerpoint/2010/main" val="158636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1E938-FB39-DEAB-CA14-75EFC8A3C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DA725-338C-D4A8-EC35-AE355BA34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D041F-2824-A340-FBFB-C741189C6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7C740B-4318-F926-65FB-126542684B55}"/>
              </a:ext>
            </a:extLst>
          </p:cNvPr>
          <p:cNvSpPr>
            <a:spLocks noGrp="1"/>
          </p:cNvSpPr>
          <p:nvPr>
            <p:ph type="sldNum" sz="quarter" idx="5"/>
          </p:nvPr>
        </p:nvSpPr>
        <p:spPr/>
        <p:txBody>
          <a:bodyPr/>
          <a:lstStyle/>
          <a:p>
            <a:fld id="{2376E3DD-17EE-4F2F-8910-9A7264520FA2}" type="slidenum">
              <a:rPr lang="en-US" smtClean="0"/>
              <a:t>16</a:t>
            </a:fld>
            <a:endParaRPr lang="en-US"/>
          </a:p>
        </p:txBody>
      </p:sp>
    </p:spTree>
    <p:extLst>
      <p:ext uri="{BB962C8B-B14F-4D97-AF65-F5344CB8AC3E}">
        <p14:creationId xmlns:p14="http://schemas.microsoft.com/office/powerpoint/2010/main" val="52210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BEB53-F660-A7A6-BE2A-6198F4A34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6C050-B054-5612-9809-C057805FD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F310-EBBF-7DA6-EF2A-59DB452EC2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0F38AE-7261-9217-0DED-13B271521DC2}"/>
              </a:ext>
            </a:extLst>
          </p:cNvPr>
          <p:cNvSpPr>
            <a:spLocks noGrp="1"/>
          </p:cNvSpPr>
          <p:nvPr>
            <p:ph type="sldNum" sz="quarter" idx="5"/>
          </p:nvPr>
        </p:nvSpPr>
        <p:spPr/>
        <p:txBody>
          <a:bodyPr/>
          <a:lstStyle/>
          <a:p>
            <a:fld id="{2376E3DD-17EE-4F2F-8910-9A7264520FA2}" type="slidenum">
              <a:rPr lang="en-US" smtClean="0"/>
              <a:t>17</a:t>
            </a:fld>
            <a:endParaRPr lang="en-US"/>
          </a:p>
        </p:txBody>
      </p:sp>
    </p:spTree>
    <p:extLst>
      <p:ext uri="{BB962C8B-B14F-4D97-AF65-F5344CB8AC3E}">
        <p14:creationId xmlns:p14="http://schemas.microsoft.com/office/powerpoint/2010/main" val="4141015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75C63-E64C-93F9-EEF9-99E09B22A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FA430-1393-DB95-EE42-86DD81C25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C72F7-B35A-F34B-AA9D-D906B802ED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6814FF-469A-8AB5-93B3-D41E1395560C}"/>
              </a:ext>
            </a:extLst>
          </p:cNvPr>
          <p:cNvSpPr>
            <a:spLocks noGrp="1"/>
          </p:cNvSpPr>
          <p:nvPr>
            <p:ph type="sldNum" sz="quarter" idx="5"/>
          </p:nvPr>
        </p:nvSpPr>
        <p:spPr/>
        <p:txBody>
          <a:bodyPr/>
          <a:lstStyle/>
          <a:p>
            <a:fld id="{2376E3DD-17EE-4F2F-8910-9A7264520FA2}" type="slidenum">
              <a:rPr lang="en-US" smtClean="0"/>
              <a:t>18</a:t>
            </a:fld>
            <a:endParaRPr lang="en-US"/>
          </a:p>
        </p:txBody>
      </p:sp>
    </p:spTree>
    <p:extLst>
      <p:ext uri="{BB962C8B-B14F-4D97-AF65-F5344CB8AC3E}">
        <p14:creationId xmlns:p14="http://schemas.microsoft.com/office/powerpoint/2010/main" val="2517630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6E3DD-17EE-4F2F-8910-9A7264520FA2}" type="slidenum">
              <a:rPr lang="en-US" smtClean="0"/>
              <a:t>3</a:t>
            </a:fld>
            <a:endParaRPr lang="en-US"/>
          </a:p>
        </p:txBody>
      </p:sp>
    </p:spTree>
    <p:extLst>
      <p:ext uri="{BB962C8B-B14F-4D97-AF65-F5344CB8AC3E}">
        <p14:creationId xmlns:p14="http://schemas.microsoft.com/office/powerpoint/2010/main" val="31595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6E3DD-17EE-4F2F-8910-9A7264520FA2}" type="slidenum">
              <a:rPr lang="en-US" smtClean="0"/>
              <a:t>4</a:t>
            </a:fld>
            <a:endParaRPr lang="en-US"/>
          </a:p>
        </p:txBody>
      </p:sp>
    </p:spTree>
    <p:extLst>
      <p:ext uri="{BB962C8B-B14F-4D97-AF65-F5344CB8AC3E}">
        <p14:creationId xmlns:p14="http://schemas.microsoft.com/office/powerpoint/2010/main" val="405714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4B70-10A8-9DCF-637F-3720DEE1B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4C94-3092-15CD-5280-B225CF018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F3B9F-BB59-6245-69C7-B7A5BB78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3221B8-9719-AFB0-0F6C-CA7FF9681E5F}"/>
              </a:ext>
            </a:extLst>
          </p:cNvPr>
          <p:cNvSpPr>
            <a:spLocks noGrp="1"/>
          </p:cNvSpPr>
          <p:nvPr>
            <p:ph type="sldNum" sz="quarter" idx="5"/>
          </p:nvPr>
        </p:nvSpPr>
        <p:spPr/>
        <p:txBody>
          <a:bodyPr/>
          <a:lstStyle/>
          <a:p>
            <a:fld id="{2376E3DD-17EE-4F2F-8910-9A7264520FA2}" type="slidenum">
              <a:rPr lang="en-US" smtClean="0"/>
              <a:t>5</a:t>
            </a:fld>
            <a:endParaRPr lang="en-US"/>
          </a:p>
        </p:txBody>
      </p:sp>
    </p:spTree>
    <p:extLst>
      <p:ext uri="{BB962C8B-B14F-4D97-AF65-F5344CB8AC3E}">
        <p14:creationId xmlns:p14="http://schemas.microsoft.com/office/powerpoint/2010/main" val="222303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14F2-D81B-EFC0-BA1E-12F868218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F8D58-C1A6-8D1F-B0E6-9EF8FB26C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87194-3CE2-4498-5225-2295589944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5D70F1-AE6E-A2A7-8957-AA93B6E195EE}"/>
              </a:ext>
            </a:extLst>
          </p:cNvPr>
          <p:cNvSpPr>
            <a:spLocks noGrp="1"/>
          </p:cNvSpPr>
          <p:nvPr>
            <p:ph type="sldNum" sz="quarter" idx="5"/>
          </p:nvPr>
        </p:nvSpPr>
        <p:spPr/>
        <p:txBody>
          <a:bodyPr/>
          <a:lstStyle/>
          <a:p>
            <a:fld id="{2376E3DD-17EE-4F2F-8910-9A7264520FA2}" type="slidenum">
              <a:rPr lang="en-US" smtClean="0"/>
              <a:t>6</a:t>
            </a:fld>
            <a:endParaRPr lang="en-US"/>
          </a:p>
        </p:txBody>
      </p:sp>
    </p:spTree>
    <p:extLst>
      <p:ext uri="{BB962C8B-B14F-4D97-AF65-F5344CB8AC3E}">
        <p14:creationId xmlns:p14="http://schemas.microsoft.com/office/powerpoint/2010/main" val="21218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F5F1-D249-4F59-99B3-91F9958B5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31749-F17A-4B09-93E6-6A5268F11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E20FB-7870-4C42-CB87-4F15CB6196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8B2222-8F3E-8837-FA17-0193869A5B1D}"/>
              </a:ext>
            </a:extLst>
          </p:cNvPr>
          <p:cNvSpPr>
            <a:spLocks noGrp="1"/>
          </p:cNvSpPr>
          <p:nvPr>
            <p:ph type="sldNum" sz="quarter" idx="5"/>
          </p:nvPr>
        </p:nvSpPr>
        <p:spPr/>
        <p:txBody>
          <a:bodyPr/>
          <a:lstStyle/>
          <a:p>
            <a:fld id="{2376E3DD-17EE-4F2F-8910-9A7264520FA2}" type="slidenum">
              <a:rPr lang="en-US" smtClean="0"/>
              <a:t>7</a:t>
            </a:fld>
            <a:endParaRPr lang="en-US"/>
          </a:p>
        </p:txBody>
      </p:sp>
    </p:spTree>
    <p:extLst>
      <p:ext uri="{BB962C8B-B14F-4D97-AF65-F5344CB8AC3E}">
        <p14:creationId xmlns:p14="http://schemas.microsoft.com/office/powerpoint/2010/main" val="356788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3A96-60F7-1DB8-FBA4-8F8862A6C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A24C6-33A0-09A8-77C3-55ECFBAB9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59A72-60E4-9397-B684-36D7E5C75A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7E3EC1-814D-2CEF-5F5A-2BF2535674FB}"/>
              </a:ext>
            </a:extLst>
          </p:cNvPr>
          <p:cNvSpPr>
            <a:spLocks noGrp="1"/>
          </p:cNvSpPr>
          <p:nvPr>
            <p:ph type="sldNum" sz="quarter" idx="5"/>
          </p:nvPr>
        </p:nvSpPr>
        <p:spPr/>
        <p:txBody>
          <a:bodyPr/>
          <a:lstStyle/>
          <a:p>
            <a:fld id="{2376E3DD-17EE-4F2F-8910-9A7264520FA2}" type="slidenum">
              <a:rPr lang="en-US" smtClean="0"/>
              <a:t>8</a:t>
            </a:fld>
            <a:endParaRPr lang="en-US"/>
          </a:p>
        </p:txBody>
      </p:sp>
    </p:spTree>
    <p:extLst>
      <p:ext uri="{BB962C8B-B14F-4D97-AF65-F5344CB8AC3E}">
        <p14:creationId xmlns:p14="http://schemas.microsoft.com/office/powerpoint/2010/main" val="106141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FCA01-E49C-1400-4FC5-4A13398FE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8A741-7C31-2972-E897-05F6AA0C0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F3A9F-D7BB-3A14-4CC3-6E2B9A52A9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37A2D9-1291-DDB0-B9B4-B9A9994498AB}"/>
              </a:ext>
            </a:extLst>
          </p:cNvPr>
          <p:cNvSpPr>
            <a:spLocks noGrp="1"/>
          </p:cNvSpPr>
          <p:nvPr>
            <p:ph type="sldNum" sz="quarter" idx="5"/>
          </p:nvPr>
        </p:nvSpPr>
        <p:spPr/>
        <p:txBody>
          <a:bodyPr/>
          <a:lstStyle/>
          <a:p>
            <a:fld id="{2376E3DD-17EE-4F2F-8910-9A7264520FA2}" type="slidenum">
              <a:rPr lang="en-US" smtClean="0"/>
              <a:t>9</a:t>
            </a:fld>
            <a:endParaRPr lang="en-US"/>
          </a:p>
        </p:txBody>
      </p:sp>
    </p:spTree>
    <p:extLst>
      <p:ext uri="{BB962C8B-B14F-4D97-AF65-F5344CB8AC3E}">
        <p14:creationId xmlns:p14="http://schemas.microsoft.com/office/powerpoint/2010/main" val="106793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DC10-BFEA-B4E1-8F60-E107EDE25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3DAD8-A266-F24F-5462-C16CCE929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DEDF1-9FF8-2D3F-4E98-F29D129CE2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E9774C-5C9B-F878-C7C9-8B0D8117A8A2}"/>
              </a:ext>
            </a:extLst>
          </p:cNvPr>
          <p:cNvSpPr>
            <a:spLocks noGrp="1"/>
          </p:cNvSpPr>
          <p:nvPr>
            <p:ph type="sldNum" sz="quarter" idx="5"/>
          </p:nvPr>
        </p:nvSpPr>
        <p:spPr/>
        <p:txBody>
          <a:bodyPr/>
          <a:lstStyle/>
          <a:p>
            <a:fld id="{2376E3DD-17EE-4F2F-8910-9A7264520FA2}" type="slidenum">
              <a:rPr lang="en-US" smtClean="0"/>
              <a:t>10</a:t>
            </a:fld>
            <a:endParaRPr lang="en-US"/>
          </a:p>
        </p:txBody>
      </p:sp>
    </p:spTree>
    <p:extLst>
      <p:ext uri="{BB962C8B-B14F-4D97-AF65-F5344CB8AC3E}">
        <p14:creationId xmlns:p14="http://schemas.microsoft.com/office/powerpoint/2010/main" val="2021974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4" name="Picture 3" descr="A white and grey background&#10;&#10;AI-generated content may be incorrect.">
            <a:extLst>
              <a:ext uri="{FF2B5EF4-FFF2-40B4-BE49-F238E27FC236}">
                <a16:creationId xmlns:a16="http://schemas.microsoft.com/office/drawing/2014/main" id="{5E6794F8-E055-5D38-E27D-2D49E5A05522}"/>
              </a:ext>
            </a:extLst>
          </p:cNvPr>
          <p:cNvPicPr>
            <a:picLocks noChangeAspect="1"/>
          </p:cNvPicPr>
          <p:nvPr/>
        </p:nvPicPr>
        <p:blipFill>
          <a:blip r:embed="rId2"/>
          <a:srcRect r="17262"/>
          <a:stretch>
            <a:fillRect/>
          </a:stretch>
        </p:blipFill>
        <p:spPr>
          <a:xfrm>
            <a:off x="-1" y="1"/>
            <a:ext cx="9141714" cy="6857999"/>
          </a:xfrm>
          <a:prstGeom prst="rect">
            <a:avLst/>
          </a:prstGeom>
        </p:spPr>
      </p:pic>
      <p:sp>
        <p:nvSpPr>
          <p:cNvPr id="12" name="Freeform 11">
            <a:extLst>
              <a:ext uri="{FF2B5EF4-FFF2-40B4-BE49-F238E27FC236}">
                <a16:creationId xmlns:a16="http://schemas.microsoft.com/office/drawing/2014/main" id="{69EC144B-5B01-2866-47FE-445F342BA988}"/>
              </a:ext>
            </a:extLst>
          </p:cNvPr>
          <p:cNvSpPr/>
          <p:nvPr/>
        </p:nvSpPr>
        <p:spPr>
          <a:xfrm>
            <a:off x="1" y="-3"/>
            <a:ext cx="9141713" cy="6858003"/>
          </a:xfrm>
          <a:custGeom>
            <a:avLst/>
            <a:gdLst>
              <a:gd name="csX0" fmla="*/ 2198740 w 12188951"/>
              <a:gd name="csY0" fmla="*/ 0 h 6858003"/>
              <a:gd name="csX1" fmla="*/ 3631055 w 12188951"/>
              <a:gd name="csY1" fmla="*/ 0 h 6858003"/>
              <a:gd name="csX2" fmla="*/ 12188951 w 12188951"/>
              <a:gd name="csY2" fmla="*/ 5999899 h 6858003"/>
              <a:gd name="csX3" fmla="*/ 12188951 w 12188951"/>
              <a:gd name="csY3" fmla="*/ 6858003 h 6858003"/>
              <a:gd name="csX4" fmla="*/ 2576945 w 12188951"/>
              <a:gd name="csY4" fmla="*/ 6858003 h 6858003"/>
              <a:gd name="csX5" fmla="*/ 2198740 w 12188951"/>
              <a:gd name="csY5" fmla="*/ 6858003 h 6858003"/>
              <a:gd name="csX6" fmla="*/ 0 w 12188951"/>
              <a:gd name="csY6" fmla="*/ 6858003 h 6858003"/>
              <a:gd name="csX7" fmla="*/ 0 w 12188951"/>
              <a:gd name="csY7" fmla="*/ 3 h 6858003"/>
              <a:gd name="csX8" fmla="*/ 2198740 w 12188951"/>
              <a:gd name="csY8" fmla="*/ 3 h 6858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88951" h="6858003">
                <a:moveTo>
                  <a:pt x="2198740" y="0"/>
                </a:moveTo>
                <a:lnTo>
                  <a:pt x="3631055" y="0"/>
                </a:lnTo>
                <a:lnTo>
                  <a:pt x="12188951" y="5999899"/>
                </a:lnTo>
                <a:lnTo>
                  <a:pt x="12188951" y="6858003"/>
                </a:lnTo>
                <a:lnTo>
                  <a:pt x="2576945" y="6858003"/>
                </a:lnTo>
                <a:lnTo>
                  <a:pt x="2198740" y="6858003"/>
                </a:lnTo>
                <a:lnTo>
                  <a:pt x="0" y="6858003"/>
                </a:lnTo>
                <a:lnTo>
                  <a:pt x="0" y="3"/>
                </a:lnTo>
                <a:lnTo>
                  <a:pt x="2198740" y="3"/>
                </a:lnTo>
                <a:close/>
              </a:path>
            </a:pathLst>
          </a:custGeom>
          <a:solidFill>
            <a:schemeClr val="bg1"/>
          </a:solidFill>
          <a:effectLst>
            <a:outerShdw blurRad="190500" algn="ctr" rotWithShape="0">
              <a:prstClr val="black">
                <a:alpha val="15000"/>
              </a:prstClr>
            </a:outerShdw>
          </a:effectLst>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hasCustomPrompt="1"/>
          </p:nvPr>
        </p:nvSpPr>
        <p:spPr bwMode="gray">
          <a:xfrm>
            <a:off x="342900" y="2286001"/>
            <a:ext cx="3976852" cy="1782421"/>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342901" y="5257801"/>
            <a:ext cx="4493078" cy="276999"/>
          </a:xfrm>
          <a:prstGeom prst="rect">
            <a:avLst/>
          </a:prstGeom>
          <a:noFill/>
        </p:spPr>
        <p:txBody>
          <a:bodyPr wrap="square" lIns="0" tIns="0" rIns="0" bIns="0" anchor="b">
            <a:spAutoFit/>
          </a:bodyPr>
          <a:lstStyle>
            <a:lvl1pPr>
              <a:defRPr cap="all" baseline="0">
                <a:solidFill>
                  <a:schemeClr val="tx1"/>
                </a:solidFill>
              </a:defRPr>
            </a:lvl1pPr>
          </a:lstStyle>
          <a:p>
            <a:r>
              <a:rPr lang="en-US"/>
              <a:t>Click to edit Master subtitle style</a:t>
            </a:r>
            <a:endParaRPr lang="en-GB" dirty="0"/>
          </a:p>
        </p:txBody>
      </p:sp>
      <p:pic>
        <p:nvPicPr>
          <p:cNvPr id="11" name="Graphic 6" descr="BDO logo">
            <a:extLst>
              <a:ext uri="{FF2B5EF4-FFF2-40B4-BE49-F238E27FC236}">
                <a16:creationId xmlns:a16="http://schemas.microsoft.com/office/drawing/2014/main" id="{AAF4E6DB-1622-4816-9A37-E1AF2F89A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Tree>
    <p:extLst>
      <p:ext uri="{BB962C8B-B14F-4D97-AF65-F5344CB8AC3E}">
        <p14:creationId xmlns:p14="http://schemas.microsoft.com/office/powerpoint/2010/main" val="3623957116"/>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71AAF6-7F90-586E-A3E9-585A106BEA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3999" cy="6857999"/>
          </a:xfrm>
          <a:prstGeom prst="rect">
            <a:avLst/>
          </a:prstGeom>
        </p:spPr>
      </p:pic>
      <p:sp>
        <p:nvSpPr>
          <p:cNvPr id="7" name="Freeform 6" descr="Red diagonal shape">
            <a:extLst>
              <a:ext uri="{FF2B5EF4-FFF2-40B4-BE49-F238E27FC236}">
                <a16:creationId xmlns:a16="http://schemas.microsoft.com/office/drawing/2014/main" id="{A48607CA-F6A3-5003-C1AA-8D929825F0C6}"/>
              </a:ext>
            </a:extLst>
          </p:cNvPr>
          <p:cNvSpPr>
            <a:spLocks noChangeAspect="1"/>
          </p:cNvSpPr>
          <p:nvPr/>
        </p:nvSpPr>
        <p:spPr>
          <a:xfrm rot="16200000">
            <a:off x="2918575" y="632576"/>
            <a:ext cx="6857997" cy="5592854"/>
          </a:xfrm>
          <a:custGeom>
            <a:avLst/>
            <a:gdLst>
              <a:gd name="connsiteX0" fmla="*/ 6857997 w 6857997"/>
              <a:gd name="connsiteY0" fmla="*/ 4808109 h 7457139"/>
              <a:gd name="connsiteX1" fmla="*/ 6857997 w 6857997"/>
              <a:gd name="connsiteY1" fmla="*/ 7457139 h 7457139"/>
              <a:gd name="connsiteX2" fmla="*/ 0 w 6857997"/>
              <a:gd name="connsiteY2" fmla="*/ 7457139 h 7457139"/>
              <a:gd name="connsiteX3" fmla="*/ 0 w 6857997"/>
              <a:gd name="connsiteY3" fmla="*/ 0 h 7457139"/>
            </a:gdLst>
            <a:ahLst/>
            <a:cxnLst>
              <a:cxn ang="0">
                <a:pos x="connsiteX0" y="connsiteY0"/>
              </a:cxn>
              <a:cxn ang="0">
                <a:pos x="connsiteX1" y="connsiteY1"/>
              </a:cxn>
              <a:cxn ang="0">
                <a:pos x="connsiteX2" y="connsiteY2"/>
              </a:cxn>
              <a:cxn ang="0">
                <a:pos x="connsiteX3" y="connsiteY3"/>
              </a:cxn>
            </a:cxnLst>
            <a:rect l="l" t="t" r="r" b="b"/>
            <a:pathLst>
              <a:path w="6857997" h="7457139">
                <a:moveTo>
                  <a:pt x="6857997" y="4808109"/>
                </a:moveTo>
                <a:lnTo>
                  <a:pt x="6857997" y="7457139"/>
                </a:lnTo>
                <a:lnTo>
                  <a:pt x="0" y="7457139"/>
                </a:lnTo>
                <a:lnTo>
                  <a:pt x="0" y="0"/>
                </a:lnTo>
                <a:close/>
              </a:path>
            </a:pathLst>
          </a:custGeom>
          <a:gradFill>
            <a:gsLst>
              <a:gs pos="0">
                <a:schemeClr val="accent1"/>
              </a:gs>
              <a:gs pos="100000">
                <a:schemeClr val="accent3"/>
              </a:gs>
            </a:gsLst>
            <a:lin ang="5400000" scaled="1"/>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7143750" y="2240097"/>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6286501" y="2240097"/>
            <a:ext cx="685800" cy="914400"/>
          </a:xfrm>
          <a:prstGeom prst="ellipse">
            <a:avLst/>
          </a:prstGeom>
          <a:noFill/>
        </p:spPr>
        <p:txBody>
          <a:bodyPr anchor="ctr"/>
          <a:lstStyle>
            <a:lvl1pPr algn="ctr">
              <a:defRPr sz="825"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7143750" y="3356244"/>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6286501" y="3356244"/>
            <a:ext cx="685800" cy="914400"/>
          </a:xfrm>
          <a:prstGeom prst="ellipse">
            <a:avLst/>
          </a:prstGeom>
          <a:noFill/>
        </p:spPr>
        <p:txBody>
          <a:bodyPr anchor="ctr"/>
          <a:lstStyle>
            <a:lvl1pPr algn="ctr">
              <a:defRPr sz="825"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6286501" y="1832528"/>
            <a:ext cx="25146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15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342900"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7143750" y="4472391"/>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6286501" y="4472391"/>
            <a:ext cx="685800" cy="914400"/>
          </a:xfrm>
          <a:prstGeom prst="ellipse">
            <a:avLst/>
          </a:prstGeom>
          <a:noFill/>
        </p:spPr>
        <p:txBody>
          <a:bodyPr anchor="ctr"/>
          <a:lstStyle>
            <a:lvl1pPr algn="ctr">
              <a:defRPr sz="825"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340125684"/>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index 4 items (icons)">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0"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46299"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49489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3496"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744840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529699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3145598"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994196"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6797700"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4646299"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494898"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900" y="3090640"/>
            <a:ext cx="2003400" cy="2852960"/>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4E110C2B-30D4-3809-E654-51799CD6C6D6}"/>
              </a:ext>
            </a:extLst>
          </p:cNvPr>
          <p:cNvSpPr>
            <a:spLocks noGrp="1"/>
          </p:cNvSpPr>
          <p:nvPr>
            <p:ph type="ftr" sz="quarter" idx="41"/>
          </p:nvPr>
        </p:nvSpPr>
        <p:spPr/>
        <p:txBody>
          <a:bodyPr/>
          <a:lstStyle/>
          <a:p>
            <a:endParaRPr lang="en-US"/>
          </a:p>
        </p:txBody>
      </p:sp>
      <p:sp>
        <p:nvSpPr>
          <p:cNvPr id="9" name="Title 8">
            <a:extLst>
              <a:ext uri="{FF2B5EF4-FFF2-40B4-BE49-F238E27FC236}">
                <a16:creationId xmlns:a16="http://schemas.microsoft.com/office/drawing/2014/main" id="{3FD00F6F-4935-5720-C711-9C7FDD25652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060A98-2C11-4E86-065C-49EEEBF293DE}"/>
              </a:ext>
            </a:extLst>
          </p:cNvPr>
          <p:cNvSpPr>
            <a:spLocks noGrp="1"/>
          </p:cNvSpPr>
          <p:nvPr>
            <p:ph sz="quarter" idx="42" hasCustomPrompt="1"/>
          </p:nvPr>
        </p:nvSpPr>
        <p:spPr>
          <a:xfrm>
            <a:off x="107492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7C89661A-38A7-CA1C-369F-21D7AEF94FA4}"/>
              </a:ext>
            </a:extLst>
          </p:cNvPr>
          <p:cNvSpPr>
            <a:spLocks noGrp="1"/>
          </p:cNvSpPr>
          <p:nvPr>
            <p:ph sz="quarter" idx="43" hasCustomPrompt="1"/>
          </p:nvPr>
        </p:nvSpPr>
        <p:spPr>
          <a:xfrm>
            <a:off x="322645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36DCDC32-CD7F-DD8E-3101-6D5017651F32}"/>
              </a:ext>
            </a:extLst>
          </p:cNvPr>
          <p:cNvSpPr>
            <a:spLocks noGrp="1"/>
          </p:cNvSpPr>
          <p:nvPr>
            <p:ph sz="quarter" idx="44" hasCustomPrompt="1"/>
          </p:nvPr>
        </p:nvSpPr>
        <p:spPr>
          <a:xfrm>
            <a:off x="5377728"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6ECCB9D7-922E-9807-02AB-4B315E3FAA4E}"/>
              </a:ext>
            </a:extLst>
          </p:cNvPr>
          <p:cNvSpPr>
            <a:spLocks noGrp="1"/>
          </p:cNvSpPr>
          <p:nvPr>
            <p:ph sz="quarter" idx="45" hasCustomPrompt="1"/>
          </p:nvPr>
        </p:nvSpPr>
        <p:spPr>
          <a:xfrm>
            <a:off x="7529513"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35193042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dex 5 items (icons)">
    <p:spTree>
      <p:nvGrpSpPr>
        <p:cNvPr id="1" name=""/>
        <p:cNvGrpSpPr/>
        <p:nvPr/>
      </p:nvGrpSpPr>
      <p:grpSpPr>
        <a:xfrm>
          <a:off x="0" y="0"/>
          <a:ext cx="0" cy="0"/>
          <a:chOff x="0" y="0"/>
          <a:chExt cx="0" cy="0"/>
        </a:xfrm>
      </p:grpSpPr>
      <p:sp>
        <p:nvSpPr>
          <p:cNvPr id="15" name="background_05">
            <a:extLst>
              <a:ext uri="{FF2B5EF4-FFF2-40B4-BE49-F238E27FC236}">
                <a16:creationId xmlns:a16="http://schemas.microsoft.com/office/drawing/2014/main" id="{8B613875-3719-E26B-92FE-13421298BA97}"/>
              </a:ext>
            </a:extLst>
          </p:cNvPr>
          <p:cNvSpPr>
            <a:spLocks/>
          </p:cNvSpPr>
          <p:nvPr/>
        </p:nvSpPr>
        <p:spPr>
          <a:xfrm>
            <a:off x="722700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8" name="background_04">
            <a:extLst>
              <a:ext uri="{FF2B5EF4-FFF2-40B4-BE49-F238E27FC236}">
                <a16:creationId xmlns:a16="http://schemas.microsoft.com/office/drawing/2014/main" id="{52CD11BC-1AD1-B8CD-E425-B728C8211E9D}"/>
              </a:ext>
            </a:extLst>
          </p:cNvPr>
          <p:cNvSpPr>
            <a:spLocks/>
          </p:cNvSpPr>
          <p:nvPr/>
        </p:nvSpPr>
        <p:spPr>
          <a:xfrm>
            <a:off x="550597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378495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06392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2900"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7" name="circle placeholder_05">
            <a:extLst>
              <a:ext uri="{FF2B5EF4-FFF2-40B4-BE49-F238E27FC236}">
                <a16:creationId xmlns:a16="http://schemas.microsoft.com/office/drawing/2014/main" id="{31ED2032-3CF1-1B42-0E6F-6C9C24460C6B}"/>
              </a:ext>
            </a:extLst>
          </p:cNvPr>
          <p:cNvSpPr>
            <a:spLocks noGrp="1"/>
          </p:cNvSpPr>
          <p:nvPr>
            <p:ph type="body" sz="quarter" idx="37"/>
          </p:nvPr>
        </p:nvSpPr>
        <p:spPr>
          <a:xfrm>
            <a:off x="766305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594202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42196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249997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7789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9" name="text placeholder_05">
            <a:extLst>
              <a:ext uri="{FF2B5EF4-FFF2-40B4-BE49-F238E27FC236}">
                <a16:creationId xmlns:a16="http://schemas.microsoft.com/office/drawing/2014/main" id="{85EDD07E-40EE-202F-EBE6-7F5A02E6A385}"/>
              </a:ext>
            </a:extLst>
          </p:cNvPr>
          <p:cNvSpPr>
            <a:spLocks noGrp="1"/>
          </p:cNvSpPr>
          <p:nvPr>
            <p:ph type="body" sz="quarter" idx="39"/>
          </p:nvPr>
        </p:nvSpPr>
        <p:spPr>
          <a:xfrm>
            <a:off x="7227000" y="3093462"/>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550597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3783302"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06392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304" y="3090640"/>
            <a:ext cx="1574100" cy="2847311"/>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2442F082-C397-E547-D00B-9846CE67D033}"/>
              </a:ext>
            </a:extLst>
          </p:cNvPr>
          <p:cNvSpPr>
            <a:spLocks noGrp="1"/>
          </p:cNvSpPr>
          <p:nvPr>
            <p:ph type="ftr" sz="quarter" idx="45"/>
          </p:nvPr>
        </p:nvSpPr>
        <p:spPr/>
        <p:txBody>
          <a:bodyPr/>
          <a:lstStyle/>
          <a:p>
            <a:endParaRPr lang="en-US"/>
          </a:p>
        </p:txBody>
      </p:sp>
      <p:sp>
        <p:nvSpPr>
          <p:cNvPr id="9" name="Title 8">
            <a:extLst>
              <a:ext uri="{FF2B5EF4-FFF2-40B4-BE49-F238E27FC236}">
                <a16:creationId xmlns:a16="http://schemas.microsoft.com/office/drawing/2014/main" id="{4A1C3D24-FF9A-DCBF-2C02-310DBE0866C7}"/>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E45249DD-B112-9658-CF23-E2C2A56D99BB}"/>
              </a:ext>
            </a:extLst>
          </p:cNvPr>
          <p:cNvSpPr>
            <a:spLocks noGrp="1"/>
          </p:cNvSpPr>
          <p:nvPr>
            <p:ph sz="quarter" idx="42" hasCustomPrompt="1"/>
          </p:nvPr>
        </p:nvSpPr>
        <p:spPr>
          <a:xfrm>
            <a:off x="859380"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EE293120-C7E2-F07D-E57F-F9C7EB897BA1}"/>
              </a:ext>
            </a:extLst>
          </p:cNvPr>
          <p:cNvSpPr>
            <a:spLocks noGrp="1"/>
          </p:cNvSpPr>
          <p:nvPr>
            <p:ph sz="quarter" idx="46" hasCustomPrompt="1"/>
          </p:nvPr>
        </p:nvSpPr>
        <p:spPr>
          <a:xfrm>
            <a:off x="258060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DA6167CA-8C70-CBBF-AED9-0652154E510C}"/>
              </a:ext>
            </a:extLst>
          </p:cNvPr>
          <p:cNvSpPr>
            <a:spLocks noGrp="1"/>
          </p:cNvSpPr>
          <p:nvPr>
            <p:ph sz="quarter" idx="47" hasCustomPrompt="1"/>
          </p:nvPr>
        </p:nvSpPr>
        <p:spPr>
          <a:xfrm>
            <a:off x="4301827"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566BF394-E828-E42C-35EC-795168C89DAA}"/>
              </a:ext>
            </a:extLst>
          </p:cNvPr>
          <p:cNvSpPr>
            <a:spLocks noGrp="1"/>
          </p:cNvSpPr>
          <p:nvPr>
            <p:ph sz="quarter" idx="48" hasCustomPrompt="1"/>
          </p:nvPr>
        </p:nvSpPr>
        <p:spPr>
          <a:xfrm>
            <a:off x="6023051"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7B1E58C1-669C-DF2C-CFD4-1D8608AEAF96}"/>
              </a:ext>
            </a:extLst>
          </p:cNvPr>
          <p:cNvSpPr>
            <a:spLocks noGrp="1"/>
          </p:cNvSpPr>
          <p:nvPr>
            <p:ph sz="quarter" idx="49" hasCustomPrompt="1"/>
          </p:nvPr>
        </p:nvSpPr>
        <p:spPr>
          <a:xfrm>
            <a:off x="774427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3818550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dex 4 items (separate pictures)">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FBEB2E8B-6441-2400-EBCC-6D3F59BDF99B}"/>
              </a:ext>
            </a:extLst>
          </p:cNvPr>
          <p:cNvSpPr txBox="1">
            <a:spLocks/>
          </p:cNvSpPr>
          <p:nvPr/>
        </p:nvSpPr>
        <p:spPr>
          <a:xfrm>
            <a:off x="6797700"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6" name="03">
            <a:extLst>
              <a:ext uri="{FF2B5EF4-FFF2-40B4-BE49-F238E27FC236}">
                <a16:creationId xmlns:a16="http://schemas.microsoft.com/office/drawing/2014/main" id="{D4A161B4-E01C-3ACE-11A1-1F335BFAA27B}"/>
              </a:ext>
            </a:extLst>
          </p:cNvPr>
          <p:cNvSpPr txBox="1">
            <a:spLocks/>
          </p:cNvSpPr>
          <p:nvPr/>
        </p:nvSpPr>
        <p:spPr>
          <a:xfrm>
            <a:off x="4648762"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03</a:t>
            </a:r>
            <a:endParaRPr lang="en-GB" sz="4498" b="1" dirty="0">
              <a:solidFill>
                <a:schemeClr val="accent1"/>
              </a:solidFill>
              <a:latin typeface="Trebuchet MS" panose="020B0603020202020204" pitchFamily="34" charset="0"/>
            </a:endParaRPr>
          </a:p>
        </p:txBody>
      </p:sp>
      <p:sp>
        <p:nvSpPr>
          <p:cNvPr id="7" name="02">
            <a:extLst>
              <a:ext uri="{FF2B5EF4-FFF2-40B4-BE49-F238E27FC236}">
                <a16:creationId xmlns:a16="http://schemas.microsoft.com/office/drawing/2014/main" id="{EADCE566-40CB-5806-52F1-58918474FFAC}"/>
              </a:ext>
            </a:extLst>
          </p:cNvPr>
          <p:cNvSpPr txBox="1">
            <a:spLocks/>
          </p:cNvSpPr>
          <p:nvPr/>
        </p:nvSpPr>
        <p:spPr>
          <a:xfrm>
            <a:off x="2499824"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8" name="01">
            <a:extLst>
              <a:ext uri="{FF2B5EF4-FFF2-40B4-BE49-F238E27FC236}">
                <a16:creationId xmlns:a16="http://schemas.microsoft.com/office/drawing/2014/main" id="{60B2BE48-485F-85A5-7B17-AD312E859657}"/>
              </a:ext>
            </a:extLst>
          </p:cNvPr>
          <p:cNvSpPr txBox="1">
            <a:spLocks/>
          </p:cNvSpPr>
          <p:nvPr/>
        </p:nvSpPr>
        <p:spPr>
          <a:xfrm>
            <a:off x="350885"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6797700"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4648762"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499824" y="2522"/>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0885"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0"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48762"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499824"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0885"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BBF51615-99A3-B061-7FA9-B2FD0F0C4AF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6775220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dex 5 items (seperate pictures)">
    <p:spTree>
      <p:nvGrpSpPr>
        <p:cNvPr id="1" name=""/>
        <p:cNvGrpSpPr/>
        <p:nvPr/>
      </p:nvGrpSpPr>
      <p:grpSpPr>
        <a:xfrm>
          <a:off x="0" y="0"/>
          <a:ext cx="0" cy="0"/>
          <a:chOff x="0" y="0"/>
          <a:chExt cx="0" cy="0"/>
        </a:xfrm>
      </p:grpSpPr>
      <p:sp>
        <p:nvSpPr>
          <p:cNvPr id="3" name="05">
            <a:extLst>
              <a:ext uri="{FF2B5EF4-FFF2-40B4-BE49-F238E27FC236}">
                <a16:creationId xmlns:a16="http://schemas.microsoft.com/office/drawing/2014/main" id="{26242D1B-C2FB-1516-4439-2A5B36335D53}"/>
              </a:ext>
            </a:extLst>
          </p:cNvPr>
          <p:cNvSpPr txBox="1">
            <a:spLocks/>
          </p:cNvSpPr>
          <p:nvPr/>
        </p:nvSpPr>
        <p:spPr>
          <a:xfrm>
            <a:off x="7227000"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9" name="04">
            <a:extLst>
              <a:ext uri="{FF2B5EF4-FFF2-40B4-BE49-F238E27FC236}">
                <a16:creationId xmlns:a16="http://schemas.microsoft.com/office/drawing/2014/main" id="{3FA3A645-36E6-5669-7490-191F01729771}"/>
              </a:ext>
            </a:extLst>
          </p:cNvPr>
          <p:cNvSpPr txBox="1">
            <a:spLocks/>
          </p:cNvSpPr>
          <p:nvPr/>
        </p:nvSpPr>
        <p:spPr>
          <a:xfrm>
            <a:off x="5508249"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18" name="03">
            <a:extLst>
              <a:ext uri="{FF2B5EF4-FFF2-40B4-BE49-F238E27FC236}">
                <a16:creationId xmlns:a16="http://schemas.microsoft.com/office/drawing/2014/main" id="{0C6B2350-8BBA-1B53-1CA6-4D6F39C0DCE4}"/>
              </a:ext>
            </a:extLst>
          </p:cNvPr>
          <p:cNvSpPr txBox="1">
            <a:spLocks/>
          </p:cNvSpPr>
          <p:nvPr/>
        </p:nvSpPr>
        <p:spPr>
          <a:xfrm>
            <a:off x="3789497"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9" name="02">
            <a:extLst>
              <a:ext uri="{FF2B5EF4-FFF2-40B4-BE49-F238E27FC236}">
                <a16:creationId xmlns:a16="http://schemas.microsoft.com/office/drawing/2014/main" id="{8F0A0288-46DD-AF21-D21F-57FD3383953F}"/>
              </a:ext>
            </a:extLst>
          </p:cNvPr>
          <p:cNvSpPr txBox="1">
            <a:spLocks/>
          </p:cNvSpPr>
          <p:nvPr/>
        </p:nvSpPr>
        <p:spPr>
          <a:xfrm>
            <a:off x="2070746"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4" name="01">
            <a:extLst>
              <a:ext uri="{FF2B5EF4-FFF2-40B4-BE49-F238E27FC236}">
                <a16:creationId xmlns:a16="http://schemas.microsoft.com/office/drawing/2014/main" id="{F4A48C1D-966C-C46B-4163-82878258D65B}"/>
              </a:ext>
            </a:extLst>
          </p:cNvPr>
          <p:cNvSpPr txBox="1">
            <a:spLocks/>
          </p:cNvSpPr>
          <p:nvPr/>
        </p:nvSpPr>
        <p:spPr>
          <a:xfrm>
            <a:off x="351994" y="3938512"/>
            <a:ext cx="1575951"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6" name="picture placeholder_05">
            <a:extLst>
              <a:ext uri="{FF2B5EF4-FFF2-40B4-BE49-F238E27FC236}">
                <a16:creationId xmlns:a16="http://schemas.microsoft.com/office/drawing/2014/main" id="{B33E883D-D518-A20E-630D-EB04378994FE}"/>
              </a:ext>
            </a:extLst>
          </p:cNvPr>
          <p:cNvSpPr>
            <a:spLocks noGrp="1"/>
          </p:cNvSpPr>
          <p:nvPr>
            <p:ph type="pic" sz="quarter" idx="21" hasCustomPrompt="1"/>
          </p:nvPr>
        </p:nvSpPr>
        <p:spPr>
          <a:xfrm>
            <a:off x="7227000"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5508249"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3789497"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070746"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1994"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8249"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9497"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70746"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1994"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F4D3C99-69EF-CCD2-9798-1ED3518D4E2C}"/>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940642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dex 4 items (joint picture)">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8C695E26-EC89-608D-A6FC-4C486100DA91}"/>
              </a:ext>
            </a:extLst>
          </p:cNvPr>
          <p:cNvSpPr txBox="1">
            <a:spLocks/>
          </p:cNvSpPr>
          <p:nvPr/>
        </p:nvSpPr>
        <p:spPr>
          <a:xfrm>
            <a:off x="6801028"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8F8E6149-5784-D5A2-63BC-A9583F3D1CE0}"/>
              </a:ext>
            </a:extLst>
          </p:cNvPr>
          <p:cNvSpPr txBox="1">
            <a:spLocks/>
          </p:cNvSpPr>
          <p:nvPr/>
        </p:nvSpPr>
        <p:spPr>
          <a:xfrm>
            <a:off x="4650791"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8" name="02">
            <a:extLst>
              <a:ext uri="{FF2B5EF4-FFF2-40B4-BE49-F238E27FC236}">
                <a16:creationId xmlns:a16="http://schemas.microsoft.com/office/drawing/2014/main" id="{F3A468C2-13A4-2359-6107-E8213D96E285}"/>
              </a:ext>
            </a:extLst>
          </p:cNvPr>
          <p:cNvSpPr txBox="1">
            <a:spLocks/>
          </p:cNvSpPr>
          <p:nvPr/>
        </p:nvSpPr>
        <p:spPr>
          <a:xfrm>
            <a:off x="2500556"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9" name="01">
            <a:extLst>
              <a:ext uri="{FF2B5EF4-FFF2-40B4-BE49-F238E27FC236}">
                <a16:creationId xmlns:a16="http://schemas.microsoft.com/office/drawing/2014/main" id="{4BC32AB5-5651-8D92-A161-6496D4831C0C}"/>
              </a:ext>
            </a:extLst>
          </p:cNvPr>
          <p:cNvSpPr txBox="1">
            <a:spLocks/>
          </p:cNvSpPr>
          <p:nvPr/>
        </p:nvSpPr>
        <p:spPr>
          <a:xfrm>
            <a:off x="339572" y="3938511"/>
            <a:ext cx="2014148"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802781"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2149"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1516"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2011384"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5" name="picture placeholder">
            <a:extLst>
              <a:ext uri="{FF2B5EF4-FFF2-40B4-BE49-F238E27FC236}">
                <a16:creationId xmlns:a16="http://schemas.microsoft.com/office/drawing/2014/main" id="{B9E282B2-7F05-6FE6-4176-665EA74ABDA3}"/>
              </a:ext>
            </a:extLst>
          </p:cNvPr>
          <p:cNvSpPr>
            <a:spLocks noGrp="1"/>
          </p:cNvSpPr>
          <p:nvPr>
            <p:ph type="pic" sz="quarter" idx="17" hasCustomPrompt="1"/>
          </p:nvPr>
        </p:nvSpPr>
        <p:spPr>
          <a:xfrm>
            <a:off x="350320" y="1"/>
            <a:ext cx="8454107" cy="3938511"/>
          </a:xfrm>
          <a:custGeom>
            <a:avLst/>
            <a:gdLst>
              <a:gd name="connsiteX0" fmla="*/ 8550302 w 11218353"/>
              <a:gd name="connsiteY0" fmla="*/ 0 h 4124247"/>
              <a:gd name="connsiteX1" fmla="*/ 11218353 w 11218353"/>
              <a:gd name="connsiteY1" fmla="*/ 0 h 4124247"/>
              <a:gd name="connsiteX2" fmla="*/ 11218353 w 11218353"/>
              <a:gd name="connsiteY2" fmla="*/ 4124247 h 4124247"/>
              <a:gd name="connsiteX3" fmla="*/ 8550302 w 11218353"/>
              <a:gd name="connsiteY3" fmla="*/ 4124247 h 4124247"/>
              <a:gd name="connsiteX4" fmla="*/ 5699176 w 11218353"/>
              <a:gd name="connsiteY4" fmla="*/ 0 h 4124247"/>
              <a:gd name="connsiteX5" fmla="*/ 8370302 w 11218353"/>
              <a:gd name="connsiteY5" fmla="*/ 0 h 4124247"/>
              <a:gd name="connsiteX6" fmla="*/ 8370302 w 11218353"/>
              <a:gd name="connsiteY6" fmla="*/ 4124247 h 4124247"/>
              <a:gd name="connsiteX7" fmla="*/ 5699176 w 11218353"/>
              <a:gd name="connsiteY7" fmla="*/ 4124247 h 4124247"/>
              <a:gd name="connsiteX8" fmla="*/ 2851143 w 11218353"/>
              <a:gd name="connsiteY8" fmla="*/ 0 h 4124247"/>
              <a:gd name="connsiteX9" fmla="*/ 5519176 w 11218353"/>
              <a:gd name="connsiteY9" fmla="*/ 0 h 4124247"/>
              <a:gd name="connsiteX10" fmla="*/ 5519176 w 11218353"/>
              <a:gd name="connsiteY10" fmla="*/ 4124247 h 4124247"/>
              <a:gd name="connsiteX11" fmla="*/ 2851143 w 11218353"/>
              <a:gd name="connsiteY11" fmla="*/ 4124247 h 4124247"/>
              <a:gd name="connsiteX12" fmla="*/ 0 w 11218353"/>
              <a:gd name="connsiteY12" fmla="*/ 0 h 4124247"/>
              <a:gd name="connsiteX13" fmla="*/ 2671143 w 11218353"/>
              <a:gd name="connsiteY13" fmla="*/ 0 h 4124247"/>
              <a:gd name="connsiteX14" fmla="*/ 2671143 w 11218353"/>
              <a:gd name="connsiteY14" fmla="*/ 4124247 h 4124247"/>
              <a:gd name="connsiteX15" fmla="*/ 0 w 11218353"/>
              <a:gd name="connsiteY15"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8353" h="4124247">
                <a:moveTo>
                  <a:pt x="8550302" y="0"/>
                </a:moveTo>
                <a:lnTo>
                  <a:pt x="11218353" y="0"/>
                </a:lnTo>
                <a:lnTo>
                  <a:pt x="11218353" y="4124247"/>
                </a:lnTo>
                <a:lnTo>
                  <a:pt x="8550302" y="4124247"/>
                </a:lnTo>
                <a:close/>
                <a:moveTo>
                  <a:pt x="5699176" y="0"/>
                </a:moveTo>
                <a:lnTo>
                  <a:pt x="8370302" y="0"/>
                </a:lnTo>
                <a:lnTo>
                  <a:pt x="8370302" y="4124247"/>
                </a:lnTo>
                <a:lnTo>
                  <a:pt x="5699176" y="4124247"/>
                </a:lnTo>
                <a:close/>
                <a:moveTo>
                  <a:pt x="2851143" y="0"/>
                </a:moveTo>
                <a:lnTo>
                  <a:pt x="5519176" y="0"/>
                </a:lnTo>
                <a:lnTo>
                  <a:pt x="5519176" y="4124247"/>
                </a:lnTo>
                <a:lnTo>
                  <a:pt x="2851143" y="4124247"/>
                </a:lnTo>
                <a:close/>
                <a:moveTo>
                  <a:pt x="0" y="0"/>
                </a:moveTo>
                <a:lnTo>
                  <a:pt x="2671143" y="0"/>
                </a:lnTo>
                <a:lnTo>
                  <a:pt x="2671143"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8BC4CE14-A909-B80C-9474-405C9C8C4813}"/>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4135799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ndex 5 items (joint picture)">
    <p:spTree>
      <p:nvGrpSpPr>
        <p:cNvPr id="1" name=""/>
        <p:cNvGrpSpPr/>
        <p:nvPr/>
      </p:nvGrpSpPr>
      <p:grpSpPr>
        <a:xfrm>
          <a:off x="0" y="0"/>
          <a:ext cx="0" cy="0"/>
          <a:chOff x="0" y="0"/>
          <a:chExt cx="0" cy="0"/>
        </a:xfrm>
      </p:grpSpPr>
      <p:sp>
        <p:nvSpPr>
          <p:cNvPr id="5" name="05">
            <a:extLst>
              <a:ext uri="{FF2B5EF4-FFF2-40B4-BE49-F238E27FC236}">
                <a16:creationId xmlns:a16="http://schemas.microsoft.com/office/drawing/2014/main" id="{AD6A2884-8919-F64D-FC17-36E2C1447716}"/>
              </a:ext>
            </a:extLst>
          </p:cNvPr>
          <p:cNvSpPr txBox="1">
            <a:spLocks/>
          </p:cNvSpPr>
          <p:nvPr/>
        </p:nvSpPr>
        <p:spPr>
          <a:xfrm>
            <a:off x="7225247"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5504520"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3783792"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063064"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42900" y="3938511"/>
            <a:ext cx="1573536"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597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495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6392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8" name="picture placeholder">
            <a:extLst>
              <a:ext uri="{FF2B5EF4-FFF2-40B4-BE49-F238E27FC236}">
                <a16:creationId xmlns:a16="http://schemas.microsoft.com/office/drawing/2014/main" id="{1318529E-0054-DDAC-168B-93552E27954B}"/>
              </a:ext>
            </a:extLst>
          </p:cNvPr>
          <p:cNvSpPr>
            <a:spLocks noGrp="1"/>
          </p:cNvSpPr>
          <p:nvPr>
            <p:ph type="pic" sz="quarter" idx="18" hasCustomPrompt="1"/>
          </p:nvPr>
        </p:nvSpPr>
        <p:spPr>
          <a:xfrm>
            <a:off x="342901" y="1"/>
            <a:ext cx="8458199" cy="3938511"/>
          </a:xfrm>
          <a:custGeom>
            <a:avLst/>
            <a:gdLst>
              <a:gd name="connsiteX0" fmla="*/ 9120395 w 11217599"/>
              <a:gd name="connsiteY0" fmla="*/ 0 h 4124247"/>
              <a:gd name="connsiteX1" fmla="*/ 11217599 w 11217599"/>
              <a:gd name="connsiteY1" fmla="*/ 0 h 4124247"/>
              <a:gd name="connsiteX2" fmla="*/ 11217599 w 11217599"/>
              <a:gd name="connsiteY2" fmla="*/ 4124247 h 4124247"/>
              <a:gd name="connsiteX3" fmla="*/ 9120395 w 11217599"/>
              <a:gd name="connsiteY3" fmla="*/ 4124247 h 4124247"/>
              <a:gd name="connsiteX4" fmla="*/ 6840002 w 11217599"/>
              <a:gd name="connsiteY4" fmla="*/ 0 h 4124247"/>
              <a:gd name="connsiteX5" fmla="*/ 8940395 w 11217599"/>
              <a:gd name="connsiteY5" fmla="*/ 0 h 4124247"/>
              <a:gd name="connsiteX6" fmla="*/ 8940395 w 11217599"/>
              <a:gd name="connsiteY6" fmla="*/ 4124247 h 4124247"/>
              <a:gd name="connsiteX7" fmla="*/ 6840002 w 11217599"/>
              <a:gd name="connsiteY7" fmla="*/ 4124247 h 4124247"/>
              <a:gd name="connsiteX8" fmla="*/ 4559610 w 11217599"/>
              <a:gd name="connsiteY8" fmla="*/ 0 h 4124247"/>
              <a:gd name="connsiteX9" fmla="*/ 6660002 w 11217599"/>
              <a:gd name="connsiteY9" fmla="*/ 0 h 4124247"/>
              <a:gd name="connsiteX10" fmla="*/ 6660002 w 11217599"/>
              <a:gd name="connsiteY10" fmla="*/ 4124247 h 4124247"/>
              <a:gd name="connsiteX11" fmla="*/ 4559610 w 11217599"/>
              <a:gd name="connsiteY11" fmla="*/ 4124247 h 4124247"/>
              <a:gd name="connsiteX12" fmla="*/ 2279219 w 11217599"/>
              <a:gd name="connsiteY12" fmla="*/ 0 h 4124247"/>
              <a:gd name="connsiteX13" fmla="*/ 4379610 w 11217599"/>
              <a:gd name="connsiteY13" fmla="*/ 0 h 4124247"/>
              <a:gd name="connsiteX14" fmla="*/ 4379610 w 11217599"/>
              <a:gd name="connsiteY14" fmla="*/ 4124247 h 4124247"/>
              <a:gd name="connsiteX15" fmla="*/ 2279219 w 11217599"/>
              <a:gd name="connsiteY15" fmla="*/ 4124247 h 4124247"/>
              <a:gd name="connsiteX16" fmla="*/ 0 w 11217599"/>
              <a:gd name="connsiteY16" fmla="*/ 0 h 4124247"/>
              <a:gd name="connsiteX17" fmla="*/ 2099219 w 11217599"/>
              <a:gd name="connsiteY17" fmla="*/ 0 h 4124247"/>
              <a:gd name="connsiteX18" fmla="*/ 2099219 w 11217599"/>
              <a:gd name="connsiteY18" fmla="*/ 4124247 h 4124247"/>
              <a:gd name="connsiteX19" fmla="*/ 0 w 11217599"/>
              <a:gd name="connsiteY19"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17599" h="4124247">
                <a:moveTo>
                  <a:pt x="9120395" y="0"/>
                </a:moveTo>
                <a:lnTo>
                  <a:pt x="11217599" y="0"/>
                </a:lnTo>
                <a:lnTo>
                  <a:pt x="11217599" y="4124247"/>
                </a:lnTo>
                <a:lnTo>
                  <a:pt x="9120395" y="4124247"/>
                </a:lnTo>
                <a:close/>
                <a:moveTo>
                  <a:pt x="6840002" y="0"/>
                </a:moveTo>
                <a:lnTo>
                  <a:pt x="8940395" y="0"/>
                </a:lnTo>
                <a:lnTo>
                  <a:pt x="8940395" y="4124247"/>
                </a:lnTo>
                <a:lnTo>
                  <a:pt x="6840002" y="4124247"/>
                </a:lnTo>
                <a:close/>
                <a:moveTo>
                  <a:pt x="4559610" y="0"/>
                </a:moveTo>
                <a:lnTo>
                  <a:pt x="6660002" y="0"/>
                </a:lnTo>
                <a:lnTo>
                  <a:pt x="6660002" y="4124247"/>
                </a:lnTo>
                <a:lnTo>
                  <a:pt x="4559610" y="4124247"/>
                </a:lnTo>
                <a:close/>
                <a:moveTo>
                  <a:pt x="2279219" y="0"/>
                </a:moveTo>
                <a:lnTo>
                  <a:pt x="4379610" y="0"/>
                </a:lnTo>
                <a:lnTo>
                  <a:pt x="4379610" y="4124247"/>
                </a:lnTo>
                <a:lnTo>
                  <a:pt x="2279219" y="4124247"/>
                </a:lnTo>
                <a:close/>
                <a:moveTo>
                  <a:pt x="0" y="0"/>
                </a:moveTo>
                <a:lnTo>
                  <a:pt x="2099219" y="0"/>
                </a:lnTo>
                <a:lnTo>
                  <a:pt x="2099219"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159D52EB-1CA8-07E8-CBDB-D718070D5C9E}"/>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419485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ndex 5 items (block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27600-3AEC-48E4-5E66-83B5AB493CA3}"/>
              </a:ext>
            </a:extLst>
          </p:cNvPr>
          <p:cNvPicPr>
            <a:picLocks noChangeAspect="1"/>
          </p:cNvPicPr>
          <p:nvPr/>
        </p:nvPicPr>
        <p:blipFill>
          <a:blip r:embed="rId2"/>
          <a:srcRect l="8621" r="8621"/>
          <a:stretch/>
        </p:blipFill>
        <p:spPr>
          <a:xfrm flipH="1" flipV="1">
            <a:off x="1" y="0"/>
            <a:ext cx="9144000" cy="6858000"/>
          </a:xfrm>
          <a:prstGeom prst="rect">
            <a:avLst/>
          </a:prstGeom>
        </p:spPr>
      </p:pic>
      <p:sp>
        <p:nvSpPr>
          <p:cNvPr id="6" name="Right Triangle 5">
            <a:extLst>
              <a:ext uri="{FF2B5EF4-FFF2-40B4-BE49-F238E27FC236}">
                <a16:creationId xmlns:a16="http://schemas.microsoft.com/office/drawing/2014/main" id="{87446AEC-454D-BB38-A6D2-63D4C0F5FD46}"/>
              </a:ext>
              <a:ext uri="{C183D7F6-B498-43B3-948B-1728B52AA6E4}">
                <adec:decorative xmlns:adec="http://schemas.microsoft.com/office/drawing/2017/decorative" val="1"/>
              </a:ext>
            </a:extLst>
          </p:cNvPr>
          <p:cNvSpPr>
            <a:spLocks noChangeAspect="1"/>
          </p:cNvSpPr>
          <p:nvPr/>
        </p:nvSpPr>
        <p:spPr>
          <a:xfrm rot="10800000" flipH="1">
            <a:off x="1" y="-3"/>
            <a:ext cx="4757533" cy="4447311"/>
          </a:xfrm>
          <a:prstGeom prst="rtTriangle">
            <a:avLst/>
          </a:prstGeom>
          <a:solidFill>
            <a:schemeClr val="accent2"/>
          </a:soli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34" name="text placeholder_05">
            <a:extLst>
              <a:ext uri="{FF2B5EF4-FFF2-40B4-BE49-F238E27FC236}">
                <a16:creationId xmlns:a16="http://schemas.microsoft.com/office/drawing/2014/main" id="{0CBF589C-1F1F-162E-A0EE-ACA720404E9D}"/>
              </a:ext>
            </a:extLst>
          </p:cNvPr>
          <p:cNvSpPr>
            <a:spLocks noGrp="1"/>
          </p:cNvSpPr>
          <p:nvPr>
            <p:ph type="body" sz="quarter" idx="46" hasCustomPrompt="1"/>
          </p:nvPr>
        </p:nvSpPr>
        <p:spPr>
          <a:xfrm>
            <a:off x="6176700"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#5</a:t>
            </a:r>
          </a:p>
        </p:txBody>
      </p:sp>
      <p:sp>
        <p:nvSpPr>
          <p:cNvPr id="31" name="text placeholder_04">
            <a:extLst>
              <a:ext uri="{FF2B5EF4-FFF2-40B4-BE49-F238E27FC236}">
                <a16:creationId xmlns:a16="http://schemas.microsoft.com/office/drawing/2014/main" id="{0C4F41DF-435C-CED9-EF38-746A81139EDF}"/>
              </a:ext>
            </a:extLst>
          </p:cNvPr>
          <p:cNvSpPr>
            <a:spLocks noGrp="1"/>
          </p:cNvSpPr>
          <p:nvPr>
            <p:ph type="body" sz="quarter" idx="45" hasCustomPrompt="1"/>
          </p:nvPr>
        </p:nvSpPr>
        <p:spPr>
          <a:xfrm>
            <a:off x="3267227" y="3344125"/>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dirty="0"/>
              <a:t>Chapter title #4</a:t>
            </a:r>
          </a:p>
        </p:txBody>
      </p:sp>
      <p:sp>
        <p:nvSpPr>
          <p:cNvPr id="30" name="text placeholder_03">
            <a:extLst>
              <a:ext uri="{FF2B5EF4-FFF2-40B4-BE49-F238E27FC236}">
                <a16:creationId xmlns:a16="http://schemas.microsoft.com/office/drawing/2014/main" id="{77CB4D13-449A-A731-78B5-3098AB2DD531}"/>
              </a:ext>
            </a:extLst>
          </p:cNvPr>
          <p:cNvSpPr>
            <a:spLocks noGrp="1"/>
          </p:cNvSpPr>
          <p:nvPr>
            <p:ph type="body" sz="quarter" idx="44" hasCustomPrompt="1"/>
          </p:nvPr>
        </p:nvSpPr>
        <p:spPr>
          <a:xfrm>
            <a:off x="357754"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a:solidFill>
                  <a:schemeClr val="tx2"/>
                </a:solidFill>
              </a:defRPr>
            </a:lvl7pPr>
            <a:lvl8pPr marL="0" indent="0" algn="l">
              <a:buFont typeface="Arial" panose="020B0604020202020204" pitchFamily="34" charset="0"/>
              <a:buNone/>
              <a:defRPr sz="1349">
                <a:solidFill>
                  <a:schemeClr val="tx2"/>
                </a:solidFill>
              </a:defRPr>
            </a:lvl8pPr>
            <a:lvl9pPr marL="0" indent="0" algn="l">
              <a:buFont typeface="Arial" panose="020B0604020202020204" pitchFamily="34" charset="0"/>
              <a:buNone/>
              <a:defRPr sz="1349">
                <a:solidFill>
                  <a:schemeClr val="tx2"/>
                </a:solidFill>
              </a:defRPr>
            </a:lvl9pPr>
          </a:lstStyle>
          <a:p>
            <a:pPr lvl="0"/>
            <a:r>
              <a:rPr lang="en-US"/>
              <a:t>Chapter title #3</a:t>
            </a:r>
          </a:p>
        </p:txBody>
      </p:sp>
      <p:sp>
        <p:nvSpPr>
          <p:cNvPr id="29" name="text placeholder_02">
            <a:extLst>
              <a:ext uri="{FF2B5EF4-FFF2-40B4-BE49-F238E27FC236}">
                <a16:creationId xmlns:a16="http://schemas.microsoft.com/office/drawing/2014/main" id="{448DA78B-7A58-2120-DF20-1B13EF89F793}"/>
              </a:ext>
            </a:extLst>
          </p:cNvPr>
          <p:cNvSpPr>
            <a:spLocks noGrp="1"/>
          </p:cNvSpPr>
          <p:nvPr>
            <p:ph type="body" sz="quarter" idx="43" hasCustomPrompt="1"/>
          </p:nvPr>
        </p:nvSpPr>
        <p:spPr>
          <a:xfrm>
            <a:off x="6178757" y="457200"/>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#2</a:t>
            </a:r>
          </a:p>
        </p:txBody>
      </p:sp>
      <p:sp>
        <p:nvSpPr>
          <p:cNvPr id="8" name="text placeholder_01">
            <a:extLst>
              <a:ext uri="{FF2B5EF4-FFF2-40B4-BE49-F238E27FC236}">
                <a16:creationId xmlns:a16="http://schemas.microsoft.com/office/drawing/2014/main" id="{7939DA6D-9B66-9DA3-CA19-ED4469BB9865}"/>
              </a:ext>
            </a:extLst>
          </p:cNvPr>
          <p:cNvSpPr>
            <a:spLocks noGrp="1"/>
          </p:cNvSpPr>
          <p:nvPr>
            <p:ph type="body" sz="quarter" idx="14" hasCustomPrompt="1"/>
          </p:nvPr>
        </p:nvSpPr>
        <p:spPr>
          <a:xfrm>
            <a:off x="3267227" y="457200"/>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#1</a:t>
            </a:r>
          </a:p>
        </p:txBody>
      </p:sp>
      <p:sp>
        <p:nvSpPr>
          <p:cNvPr id="26" name="circle placeholder_05">
            <a:extLst>
              <a:ext uri="{FF2B5EF4-FFF2-40B4-BE49-F238E27FC236}">
                <a16:creationId xmlns:a16="http://schemas.microsoft.com/office/drawing/2014/main" id="{12447588-E2FA-8B67-F73D-BF7407DD54F1}"/>
              </a:ext>
            </a:extLst>
          </p:cNvPr>
          <p:cNvSpPr>
            <a:spLocks noGrp="1" noChangeAspect="1"/>
          </p:cNvSpPr>
          <p:nvPr>
            <p:ph type="body" sz="quarter" idx="41"/>
          </p:nvPr>
        </p:nvSpPr>
        <p:spPr>
          <a:xfrm>
            <a:off x="6445518"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3" name="circle placeholder_04">
            <a:extLst>
              <a:ext uri="{FF2B5EF4-FFF2-40B4-BE49-F238E27FC236}">
                <a16:creationId xmlns:a16="http://schemas.microsoft.com/office/drawing/2014/main" id="{D78D1C58-05BA-3075-8606-171142D294EC}"/>
              </a:ext>
            </a:extLst>
          </p:cNvPr>
          <p:cNvSpPr>
            <a:spLocks noGrp="1" noChangeAspect="1"/>
          </p:cNvSpPr>
          <p:nvPr>
            <p:ph type="body" sz="quarter" idx="38"/>
          </p:nvPr>
        </p:nvSpPr>
        <p:spPr>
          <a:xfrm>
            <a:off x="3547016"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0" name="circle placeholder_03">
            <a:extLst>
              <a:ext uri="{FF2B5EF4-FFF2-40B4-BE49-F238E27FC236}">
                <a16:creationId xmlns:a16="http://schemas.microsoft.com/office/drawing/2014/main" id="{0DE867F3-1DCE-9DC0-9D7C-D55C332EBB7B}"/>
              </a:ext>
            </a:extLst>
          </p:cNvPr>
          <p:cNvSpPr>
            <a:spLocks noGrp="1" noChangeAspect="1"/>
          </p:cNvSpPr>
          <p:nvPr>
            <p:ph type="body" sz="quarter" idx="35"/>
          </p:nvPr>
        </p:nvSpPr>
        <p:spPr>
          <a:xfrm>
            <a:off x="622697"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7" name="circle placeholder_02">
            <a:extLst>
              <a:ext uri="{FF2B5EF4-FFF2-40B4-BE49-F238E27FC236}">
                <a16:creationId xmlns:a16="http://schemas.microsoft.com/office/drawing/2014/main" id="{59862593-ED44-54C9-38E1-6A3ACE48B4B4}"/>
              </a:ext>
            </a:extLst>
          </p:cNvPr>
          <p:cNvSpPr>
            <a:spLocks noGrp="1" noChangeAspect="1"/>
          </p:cNvSpPr>
          <p:nvPr>
            <p:ph type="body" sz="quarter" idx="32"/>
          </p:nvPr>
        </p:nvSpPr>
        <p:spPr>
          <a:xfrm>
            <a:off x="6448615"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4" name="circle placeholder_01">
            <a:extLst>
              <a:ext uri="{FF2B5EF4-FFF2-40B4-BE49-F238E27FC236}">
                <a16:creationId xmlns:a16="http://schemas.microsoft.com/office/drawing/2014/main" id="{B87856A1-CE70-B131-7F63-07427F7919E7}"/>
              </a:ext>
            </a:extLst>
          </p:cNvPr>
          <p:cNvSpPr>
            <a:spLocks noGrp="1" noChangeAspect="1"/>
          </p:cNvSpPr>
          <p:nvPr>
            <p:ph type="body" sz="quarter" idx="30"/>
          </p:nvPr>
        </p:nvSpPr>
        <p:spPr>
          <a:xfrm>
            <a:off x="3549072"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8" name="title placeholder">
            <a:extLst>
              <a:ext uri="{FF2B5EF4-FFF2-40B4-BE49-F238E27FC236}">
                <a16:creationId xmlns:a16="http://schemas.microsoft.com/office/drawing/2014/main" id="{F862A99C-F9B7-E3E2-B474-1C945E114C43}"/>
              </a:ext>
            </a:extLst>
          </p:cNvPr>
          <p:cNvSpPr>
            <a:spLocks noGrp="1"/>
          </p:cNvSpPr>
          <p:nvPr>
            <p:ph type="title"/>
          </p:nvPr>
        </p:nvSpPr>
        <p:spPr>
          <a:xfrm>
            <a:off x="345102" y="457200"/>
            <a:ext cx="2643368" cy="2621833"/>
          </a:xfrm>
        </p:spPr>
        <p:txBody>
          <a:bodyPr bIns="360000" anchor="t" anchorCtr="0">
            <a:noAutofit/>
          </a:bodyPr>
          <a:lstStyle>
            <a:lvl1pPr>
              <a:defRPr>
                <a:solidFill>
                  <a:schemeClr val="bg1"/>
                </a:solidFill>
              </a:defRPr>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69B8BA70-39C1-9CAD-3F7A-880DCB3D3F45}"/>
              </a:ext>
            </a:extLst>
          </p:cNvPr>
          <p:cNvSpPr>
            <a:spLocks noGrp="1"/>
          </p:cNvSpPr>
          <p:nvPr>
            <p:ph type="ftr" sz="quarter" idx="51"/>
          </p:nvPr>
        </p:nvSpPr>
        <p:spPr/>
        <p:txBody>
          <a:bodyPr/>
          <a:lstStyle/>
          <a:p>
            <a:endParaRPr lang="en-US"/>
          </a:p>
        </p:txBody>
      </p:sp>
      <p:sp>
        <p:nvSpPr>
          <p:cNvPr id="2" name="Content Placeholder 3">
            <a:extLst>
              <a:ext uri="{FF2B5EF4-FFF2-40B4-BE49-F238E27FC236}">
                <a16:creationId xmlns:a16="http://schemas.microsoft.com/office/drawing/2014/main" id="{37C65C82-7423-6E15-63FD-A1B0AD6BB273}"/>
              </a:ext>
            </a:extLst>
          </p:cNvPr>
          <p:cNvSpPr>
            <a:spLocks noGrp="1" noChangeAspect="1"/>
          </p:cNvSpPr>
          <p:nvPr>
            <p:ph sz="quarter" idx="42" hasCustomPrompt="1"/>
          </p:nvPr>
        </p:nvSpPr>
        <p:spPr>
          <a:xfrm>
            <a:off x="3635607"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A88C1179-BED0-10F0-3B6E-D0078873ECB1}"/>
              </a:ext>
            </a:extLst>
          </p:cNvPr>
          <p:cNvSpPr>
            <a:spLocks noGrp="1" noChangeAspect="1"/>
          </p:cNvSpPr>
          <p:nvPr>
            <p:ph sz="quarter" idx="52" hasCustomPrompt="1"/>
          </p:nvPr>
        </p:nvSpPr>
        <p:spPr>
          <a:xfrm>
            <a:off x="6532053"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F6622BAE-FD17-C8DF-FFF2-0C08C20BEFBF}"/>
              </a:ext>
            </a:extLst>
          </p:cNvPr>
          <p:cNvSpPr>
            <a:spLocks noGrp="1" noChangeAspect="1"/>
          </p:cNvSpPr>
          <p:nvPr>
            <p:ph sz="quarter" idx="53" hasCustomPrompt="1"/>
          </p:nvPr>
        </p:nvSpPr>
        <p:spPr>
          <a:xfrm>
            <a:off x="363560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3" name="Content Placeholder 3">
            <a:extLst>
              <a:ext uri="{FF2B5EF4-FFF2-40B4-BE49-F238E27FC236}">
                <a16:creationId xmlns:a16="http://schemas.microsoft.com/office/drawing/2014/main" id="{4ADD35EE-D810-0B52-DD93-43434870DAA5}"/>
              </a:ext>
            </a:extLst>
          </p:cNvPr>
          <p:cNvSpPr>
            <a:spLocks noGrp="1" noChangeAspect="1"/>
          </p:cNvSpPr>
          <p:nvPr>
            <p:ph sz="quarter" idx="54" hasCustomPrompt="1"/>
          </p:nvPr>
        </p:nvSpPr>
        <p:spPr>
          <a:xfrm>
            <a:off x="6532053"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5" name="Content Placeholder 3">
            <a:extLst>
              <a:ext uri="{FF2B5EF4-FFF2-40B4-BE49-F238E27FC236}">
                <a16:creationId xmlns:a16="http://schemas.microsoft.com/office/drawing/2014/main" id="{8BCEA4ED-07AC-BB44-EF1A-0E871F31A49F}"/>
              </a:ext>
            </a:extLst>
          </p:cNvPr>
          <p:cNvSpPr>
            <a:spLocks noGrp="1" noChangeAspect="1"/>
          </p:cNvSpPr>
          <p:nvPr>
            <p:ph sz="quarter" idx="55" hasCustomPrompt="1"/>
          </p:nvPr>
        </p:nvSpPr>
        <p:spPr>
          <a:xfrm>
            <a:off x="70947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5" name="Slide Number Placeholder 5">
            <a:extLst>
              <a:ext uri="{FF2B5EF4-FFF2-40B4-BE49-F238E27FC236}">
                <a16:creationId xmlns:a16="http://schemas.microsoft.com/office/drawing/2014/main" id="{C2B6156E-89A2-DC89-E364-C99E6B68AB1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274888676"/>
      </p:ext>
    </p:extLst>
  </p:cSld>
  <p:clrMapOvr>
    <a:masterClrMapping/>
  </p:clrMapOvr>
  <p:extLst>
    <p:ext uri="{DCECCB84-F9BA-43D5-87BE-67443E8EF086}">
      <p15:sldGuideLst xmlns:p15="http://schemas.microsoft.com/office/powerpoint/2012/main">
        <p15:guide id="1" pos="2736">
          <p15:clr>
            <a:srgbClr val="FBAE40"/>
          </p15:clr>
        </p15:guide>
        <p15:guide id="2" pos="4943">
          <p15:clr>
            <a:srgbClr val="FBAE40"/>
          </p15:clr>
        </p15:guide>
        <p15:guide id="3" pos="2510">
          <p15:clr>
            <a:srgbClr val="FBAE40"/>
          </p15:clr>
        </p15:guide>
        <p15:guide id="4" pos="518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
            <a:extLst>
              <a:ext uri="{FF2B5EF4-FFF2-40B4-BE49-F238E27FC236}">
                <a16:creationId xmlns:a16="http://schemas.microsoft.com/office/drawing/2014/main" id="{EFC2B391-2BF5-A5B2-E002-18A123FDC6C7}"/>
              </a:ext>
              <a:ext uri="{C183D7F6-B498-43B3-948B-1728B52AA6E4}">
                <adec:decorative xmlns:adec="http://schemas.microsoft.com/office/drawing/2017/decorative" val="0"/>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8" name="Graphic 6" descr="BDO logo">
            <a:extLst>
              <a:ext uri="{FF2B5EF4-FFF2-40B4-BE49-F238E27FC236}">
                <a16:creationId xmlns:a16="http://schemas.microsoft.com/office/drawing/2014/main" id="{448F9122-4EE5-456B-8C96-E83846C31FB9}"/>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953691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2" name="Picture 1" descr="A red background with lines">
            <a:extLst>
              <a:ext uri="{FF2B5EF4-FFF2-40B4-BE49-F238E27FC236}">
                <a16:creationId xmlns:a16="http://schemas.microsoft.com/office/drawing/2014/main" id="{99BA738A-86F3-5B70-3C5D-F84BFB9BA65D}"/>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9" name="Graphic 6" descr="BDO logo">
            <a:extLst>
              <a:ext uri="{FF2B5EF4-FFF2-40B4-BE49-F238E27FC236}">
                <a16:creationId xmlns:a16="http://schemas.microsoft.com/office/drawing/2014/main" id="{A2430C3B-BF14-4649-B946-A25FD26BCFC2}"/>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36743225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4" name="Picture 3" descr="A gray background with lines">
            <a:extLst>
              <a:ext uri="{FF2B5EF4-FFF2-40B4-BE49-F238E27FC236}">
                <a16:creationId xmlns:a16="http://schemas.microsoft.com/office/drawing/2014/main" id="{76683B58-DCB2-4050-722E-B641B84A2831}"/>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8" name="Graphic 6" descr="BDO logo">
            <a:extLst>
              <a:ext uri="{FF2B5EF4-FFF2-40B4-BE49-F238E27FC236}">
                <a16:creationId xmlns:a16="http://schemas.microsoft.com/office/drawing/2014/main" id="{FEB1B1C4-8E17-4B5E-A72D-632A32C2A7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95588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dex 4 items (#)">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1"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53057"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508413"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6376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6797701"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465305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508413"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6376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1" y="3090638"/>
            <a:ext cx="2003400" cy="2852963"/>
          </a:xfrm>
        </p:spPr>
        <p:txBody>
          <a:bodyPr lIns="180000" tIns="0" rIns="180000" bIns="180000"/>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3057" y="3090638"/>
            <a:ext cx="2003400" cy="2852963"/>
          </a:xfrm>
        </p:spPr>
        <p:txBody>
          <a:bodyPr lIns="180000" tIns="0" rIns="180000" bIns="180000"/>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8413" y="3090638"/>
            <a:ext cx="2003400" cy="2852963"/>
          </a:xfrm>
        </p:spPr>
        <p:txBody>
          <a:bodyPr lIns="180000" tIns="0" rIns="180000" bIns="180000"/>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62579" y="3090638"/>
            <a:ext cx="2003400" cy="2852963"/>
          </a:xfrm>
        </p:spPr>
        <p:txBody>
          <a:bodyPr lIns="180000" tIns="0" rIns="180000" bIns="180000"/>
          <a:lstStyle>
            <a:lvl1pPr>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B3A9EF5-7B33-A95A-210D-569052C65EEB}"/>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60E938DE-7308-4ECB-8D81-FEB53009F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15545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3" name="Picture 2" descr="A gray background with lines">
            <a:extLst>
              <a:ext uri="{FF2B5EF4-FFF2-40B4-BE49-F238E27FC236}">
                <a16:creationId xmlns:a16="http://schemas.microsoft.com/office/drawing/2014/main" id="{860EBA57-5E8C-A345-50CB-E015FF709497}"/>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9" name="Graphic 6" descr="BDO logo">
            <a:extLst>
              <a:ext uri="{FF2B5EF4-FFF2-40B4-BE49-F238E27FC236}">
                <a16:creationId xmlns:a16="http://schemas.microsoft.com/office/drawing/2014/main" id="{1002DD07-37FA-41CF-9187-F9A90D1F6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50519028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466F77FE-E073-5050-2D20-67C50E48858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8" name="Graphic 6" descr="BDO logo">
            <a:extLst>
              <a:ext uri="{FF2B5EF4-FFF2-40B4-BE49-F238E27FC236}">
                <a16:creationId xmlns:a16="http://schemas.microsoft.com/office/drawing/2014/main" id="{CD4346F3-14FF-406E-BC3F-251AEB74A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118659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background&#10;&#10;AI-generated content may be incorrect.">
            <a:extLst>
              <a:ext uri="{FF2B5EF4-FFF2-40B4-BE49-F238E27FC236}">
                <a16:creationId xmlns:a16="http://schemas.microsoft.com/office/drawing/2014/main" id="{59CFC4B5-946C-19BC-EADB-DF869C99B97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9" name="Graphic 6" descr="BDO logo">
            <a:extLst>
              <a:ext uri="{FF2B5EF4-FFF2-40B4-BE49-F238E27FC236}">
                <a16:creationId xmlns:a16="http://schemas.microsoft.com/office/drawing/2014/main" id="{7E57DB35-5671-4FCE-9703-8A7332C1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570931685"/>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4" name="Picture 3" descr="A blue and grey background&#10;&#10;AI-generated content may be incorrect.">
            <a:extLst>
              <a:ext uri="{FF2B5EF4-FFF2-40B4-BE49-F238E27FC236}">
                <a16:creationId xmlns:a16="http://schemas.microsoft.com/office/drawing/2014/main" id="{CB48314F-31FA-C12A-A342-8A6FD6C0C3B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04F94F88-9182-4D1D-8EED-2E181B9A2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796326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3" name="Picture 2" descr="A blue and grey background&#10;&#10;AI-generated content may be incorrect.">
            <a:extLst>
              <a:ext uri="{FF2B5EF4-FFF2-40B4-BE49-F238E27FC236}">
                <a16:creationId xmlns:a16="http://schemas.microsoft.com/office/drawing/2014/main" id="{8967B971-9067-00CF-2005-0387C916EC4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DF1AE2EE-D4FB-4670-98BA-890053CE4E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188910306"/>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13968EFE-09AD-5067-B04B-8B00CA6D253B}"/>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F49F5ED8-6334-43EB-8E73-DC5AB0AE9FA2}"/>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7581138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34019303-4A87-7157-3D83-129A350412A9}"/>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8F2CEA41-D3EC-4732-9456-84ECFDDFA8E7}"/>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45605906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828800"/>
            <a:ext cx="8458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58715201"/>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 uri="{C183D7F6-B498-43B3-948B-1728B52AA6E4}">
                <adec:decorative xmlns:adec="http://schemas.microsoft.com/office/drawing/2017/decorative" val="1"/>
              </a:ext>
            </a:extLst>
          </p:cNvPr>
          <p:cNvSpPr/>
          <p:nvPr/>
        </p:nvSpPr>
        <p:spPr>
          <a:xfrm flipH="1">
            <a:off x="3766349" y="1828800"/>
            <a:ext cx="5382816" cy="5029201"/>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342900" y="1828800"/>
            <a:ext cx="84582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48940992"/>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406558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1828800"/>
            <a:ext cx="40576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65003396"/>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dex 5 items (#)">
    <p:spTree>
      <p:nvGrpSpPr>
        <p:cNvPr id="1" name=""/>
        <p:cNvGrpSpPr/>
        <p:nvPr/>
      </p:nvGrpSpPr>
      <p:grpSpPr>
        <a:xfrm>
          <a:off x="0" y="0"/>
          <a:ext cx="0" cy="0"/>
          <a:chOff x="0" y="0"/>
          <a:chExt cx="0" cy="0"/>
        </a:xfrm>
      </p:grpSpPr>
      <p:sp>
        <p:nvSpPr>
          <p:cNvPr id="12" name="background_05">
            <a:extLst>
              <a:ext uri="{FF2B5EF4-FFF2-40B4-BE49-F238E27FC236}">
                <a16:creationId xmlns:a16="http://schemas.microsoft.com/office/drawing/2014/main" id="{062BF3AA-CFBE-EA27-8351-C23619876ED2}"/>
              </a:ext>
            </a:extLst>
          </p:cNvPr>
          <p:cNvSpPr>
            <a:spLocks/>
          </p:cNvSpPr>
          <p:nvPr/>
        </p:nvSpPr>
        <p:spPr>
          <a:xfrm>
            <a:off x="722700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0" name="background_04">
            <a:extLst>
              <a:ext uri="{FF2B5EF4-FFF2-40B4-BE49-F238E27FC236}">
                <a16:creationId xmlns:a16="http://schemas.microsoft.com/office/drawing/2014/main" id="{B7BE3AF5-909A-6E2A-7624-3794F43DBD1C}"/>
              </a:ext>
            </a:extLst>
          </p:cNvPr>
          <p:cNvSpPr>
            <a:spLocks/>
          </p:cNvSpPr>
          <p:nvPr/>
        </p:nvSpPr>
        <p:spPr>
          <a:xfrm>
            <a:off x="5506272"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background_03">
            <a:extLst>
              <a:ext uri="{FF2B5EF4-FFF2-40B4-BE49-F238E27FC236}">
                <a16:creationId xmlns:a16="http://schemas.microsoft.com/office/drawing/2014/main" id="{1BE1CF78-3A85-E1E9-3478-37C02C29B672}"/>
              </a:ext>
            </a:extLst>
          </p:cNvPr>
          <p:cNvSpPr>
            <a:spLocks/>
          </p:cNvSpPr>
          <p:nvPr/>
        </p:nvSpPr>
        <p:spPr>
          <a:xfrm>
            <a:off x="3785545"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9" name="background_02">
            <a:extLst>
              <a:ext uri="{FF2B5EF4-FFF2-40B4-BE49-F238E27FC236}">
                <a16:creationId xmlns:a16="http://schemas.microsoft.com/office/drawing/2014/main" id="{592B63F8-FFC2-684D-86ED-B30B0D36EBCC}"/>
              </a:ext>
            </a:extLst>
          </p:cNvPr>
          <p:cNvSpPr>
            <a:spLocks/>
          </p:cNvSpPr>
          <p:nvPr/>
        </p:nvSpPr>
        <p:spPr>
          <a:xfrm>
            <a:off x="2064818"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409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26" name="05">
            <a:extLst>
              <a:ext uri="{FF2B5EF4-FFF2-40B4-BE49-F238E27FC236}">
                <a16:creationId xmlns:a16="http://schemas.microsoft.com/office/drawing/2014/main" id="{3088ADD7-56E1-B6C8-548B-DC655CCDF0EC}"/>
              </a:ext>
            </a:extLst>
          </p:cNvPr>
          <p:cNvSpPr txBox="1">
            <a:spLocks/>
          </p:cNvSpPr>
          <p:nvPr/>
        </p:nvSpPr>
        <p:spPr>
          <a:xfrm>
            <a:off x="722700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3" name="04">
            <a:extLst>
              <a:ext uri="{FF2B5EF4-FFF2-40B4-BE49-F238E27FC236}">
                <a16:creationId xmlns:a16="http://schemas.microsoft.com/office/drawing/2014/main" id="{D1520554-5DFE-F234-FA71-903EE8174EC2}"/>
              </a:ext>
            </a:extLst>
          </p:cNvPr>
          <p:cNvSpPr txBox="1">
            <a:spLocks/>
          </p:cNvSpPr>
          <p:nvPr/>
        </p:nvSpPr>
        <p:spPr>
          <a:xfrm>
            <a:off x="5506272"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9ACCFA20-6D02-8EED-BAF5-8C8F69BCF154}"/>
              </a:ext>
            </a:extLst>
          </p:cNvPr>
          <p:cNvSpPr txBox="1">
            <a:spLocks/>
          </p:cNvSpPr>
          <p:nvPr/>
        </p:nvSpPr>
        <p:spPr>
          <a:xfrm>
            <a:off x="3783599"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24" name="02">
            <a:extLst>
              <a:ext uri="{FF2B5EF4-FFF2-40B4-BE49-F238E27FC236}">
                <a16:creationId xmlns:a16="http://schemas.microsoft.com/office/drawing/2014/main" id="{7ED93ED9-EB74-136D-7177-B15FD71948B0}"/>
              </a:ext>
            </a:extLst>
          </p:cNvPr>
          <p:cNvSpPr txBox="1">
            <a:spLocks/>
          </p:cNvSpPr>
          <p:nvPr/>
        </p:nvSpPr>
        <p:spPr>
          <a:xfrm>
            <a:off x="2064818"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5" name="01">
            <a:extLst>
              <a:ext uri="{FF2B5EF4-FFF2-40B4-BE49-F238E27FC236}">
                <a16:creationId xmlns:a16="http://schemas.microsoft.com/office/drawing/2014/main" id="{450901E1-06A0-E156-9BDE-0828B9606FDD}"/>
              </a:ext>
            </a:extLst>
          </p:cNvPr>
          <p:cNvSpPr txBox="1">
            <a:spLocks/>
          </p:cNvSpPr>
          <p:nvPr/>
        </p:nvSpPr>
        <p:spPr>
          <a:xfrm>
            <a:off x="34409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text placeholder_05">
            <a:extLst>
              <a:ext uri="{FF2B5EF4-FFF2-40B4-BE49-F238E27FC236}">
                <a16:creationId xmlns:a16="http://schemas.microsoft.com/office/drawing/2014/main" id="{65C06844-A825-6944-9DCE-1BBFB36E1F36}"/>
              </a:ext>
            </a:extLst>
          </p:cNvPr>
          <p:cNvSpPr>
            <a:spLocks noGrp="1"/>
          </p:cNvSpPr>
          <p:nvPr>
            <p:ph type="body" sz="quarter" idx="17"/>
          </p:nvPr>
        </p:nvSpPr>
        <p:spPr>
          <a:xfrm>
            <a:off x="7227002" y="3090638"/>
            <a:ext cx="1574099" cy="2852963"/>
          </a:xfrm>
        </p:spPr>
        <p:txBody>
          <a:bodyPr lIns="180000" tIns="0" rIns="180000" bIns="180000"/>
          <a:lstStyle/>
          <a:p>
            <a:pPr lvl="0"/>
            <a:r>
              <a:rPr lang="en-US"/>
              <a:t>Click to edit Master text styles</a:t>
            </a:r>
          </a:p>
        </p:txBody>
      </p:sp>
      <p:sp>
        <p:nvSpPr>
          <p:cNvPr id="22" name="text placeholder_04">
            <a:extLst>
              <a:ext uri="{FF2B5EF4-FFF2-40B4-BE49-F238E27FC236}">
                <a16:creationId xmlns:a16="http://schemas.microsoft.com/office/drawing/2014/main" id="{B3A27D26-B310-03C4-EF96-9E35A5662768}"/>
              </a:ext>
            </a:extLst>
          </p:cNvPr>
          <p:cNvSpPr>
            <a:spLocks noGrp="1"/>
          </p:cNvSpPr>
          <p:nvPr>
            <p:ph type="body" sz="quarter" idx="16"/>
          </p:nvPr>
        </p:nvSpPr>
        <p:spPr>
          <a:xfrm>
            <a:off x="5506273" y="3090638"/>
            <a:ext cx="1574099" cy="2852963"/>
          </a:xfrm>
        </p:spPr>
        <p:txBody>
          <a:bodyPr lIns="180000" tIns="0" rIns="180000" bIns="180000"/>
          <a:lstStyle/>
          <a:p>
            <a:pPr lvl="0"/>
            <a:r>
              <a:rPr lang="en-US"/>
              <a:t>Click to edit Master text styles</a:t>
            </a:r>
          </a:p>
        </p:txBody>
      </p:sp>
      <p:sp>
        <p:nvSpPr>
          <p:cNvPr id="21" name="text placeholder_03">
            <a:extLst>
              <a:ext uri="{FF2B5EF4-FFF2-40B4-BE49-F238E27FC236}">
                <a16:creationId xmlns:a16="http://schemas.microsoft.com/office/drawing/2014/main" id="{F0E0F468-AEF2-78DC-C0A5-6ADCFA76E2C7}"/>
              </a:ext>
            </a:extLst>
          </p:cNvPr>
          <p:cNvSpPr>
            <a:spLocks noGrp="1"/>
          </p:cNvSpPr>
          <p:nvPr>
            <p:ph type="body" sz="quarter" idx="15"/>
          </p:nvPr>
        </p:nvSpPr>
        <p:spPr>
          <a:xfrm>
            <a:off x="3783007" y="3090638"/>
            <a:ext cx="1574099" cy="2852963"/>
          </a:xfrm>
        </p:spPr>
        <p:txBody>
          <a:bodyPr lIns="180000" tIns="0" rIns="180000" bIns="180000"/>
          <a:lstStyle/>
          <a:p>
            <a:pPr lvl="0"/>
            <a:r>
              <a:rPr lang="en-US"/>
              <a:t>Click to edit Master text styles</a:t>
            </a:r>
          </a:p>
        </p:txBody>
      </p:sp>
      <p:sp>
        <p:nvSpPr>
          <p:cNvPr id="20" name="text placeholder_02">
            <a:extLst>
              <a:ext uri="{FF2B5EF4-FFF2-40B4-BE49-F238E27FC236}">
                <a16:creationId xmlns:a16="http://schemas.microsoft.com/office/drawing/2014/main" id="{D9241C60-8D54-17BB-FD39-63EFCB43C6D6}"/>
              </a:ext>
            </a:extLst>
          </p:cNvPr>
          <p:cNvSpPr>
            <a:spLocks noGrp="1"/>
          </p:cNvSpPr>
          <p:nvPr>
            <p:ph type="body" sz="quarter" idx="14"/>
          </p:nvPr>
        </p:nvSpPr>
        <p:spPr>
          <a:xfrm>
            <a:off x="2064818" y="3090638"/>
            <a:ext cx="1574099" cy="2852963"/>
          </a:xfrm>
        </p:spPr>
        <p:txBody>
          <a:bodyPr lIns="180000" tIns="0" rIns="180000" bIns="180000"/>
          <a:lstStyle/>
          <a:p>
            <a:pPr lvl="0"/>
            <a:r>
              <a:rPr lang="en-US"/>
              <a:t>Click to edit Master text styles</a:t>
            </a:r>
          </a:p>
        </p:txBody>
      </p:sp>
      <p:sp>
        <p:nvSpPr>
          <p:cNvPr id="19" name="text placeholder_01">
            <a:extLst>
              <a:ext uri="{FF2B5EF4-FFF2-40B4-BE49-F238E27FC236}">
                <a16:creationId xmlns:a16="http://schemas.microsoft.com/office/drawing/2014/main" id="{93C0039C-E85E-D14B-3442-2E4C67C4E974}"/>
              </a:ext>
            </a:extLst>
          </p:cNvPr>
          <p:cNvSpPr>
            <a:spLocks noGrp="1"/>
          </p:cNvSpPr>
          <p:nvPr>
            <p:ph type="body" sz="quarter" idx="13"/>
          </p:nvPr>
        </p:nvSpPr>
        <p:spPr>
          <a:xfrm>
            <a:off x="342901" y="3090638"/>
            <a:ext cx="1574099" cy="2852963"/>
          </a:xfrm>
        </p:spPr>
        <p:txBody>
          <a:bodyPr lIns="180000" tIns="0" rIns="180000" bIns="180000"/>
          <a:lstStyle/>
          <a:p>
            <a:pPr lvl="0"/>
            <a:r>
              <a:rPr lang="en-US"/>
              <a:t>Click to edit Master text styles</a:t>
            </a:r>
          </a:p>
        </p:txBody>
      </p:sp>
      <p:sp>
        <p:nvSpPr>
          <p:cNvPr id="2" name="Footer Placeholder 1">
            <a:extLst>
              <a:ext uri="{FF2B5EF4-FFF2-40B4-BE49-F238E27FC236}">
                <a16:creationId xmlns:a16="http://schemas.microsoft.com/office/drawing/2014/main" id="{13F2D24D-20C5-9392-3A61-5115A42394D4}"/>
              </a:ext>
            </a:extLst>
          </p:cNvPr>
          <p:cNvSpPr>
            <a:spLocks noGrp="1"/>
          </p:cNvSpPr>
          <p:nvPr>
            <p:ph type="ftr" sz="quarter" idx="18"/>
          </p:nvPr>
        </p:nvSpPr>
        <p:spPr/>
        <p:txBody>
          <a:bodyPr/>
          <a:lstStyle/>
          <a:p>
            <a:endParaRPr lang="en-US"/>
          </a:p>
        </p:txBody>
      </p:sp>
      <p:sp>
        <p:nvSpPr>
          <p:cNvPr id="13" name="Title 12">
            <a:extLst>
              <a:ext uri="{FF2B5EF4-FFF2-40B4-BE49-F238E27FC236}">
                <a16:creationId xmlns:a16="http://schemas.microsoft.com/office/drawing/2014/main" id="{9402E290-DCE7-EED7-E532-8E8811CB76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5709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286125"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2935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75224"/>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254508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4726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4944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39766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1387349-BBC3-8B4B-9A00-1F01B4EB6CC6}"/>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12" name="Picture Placeholder 11">
            <a:extLst>
              <a:ext uri="{FF2B5EF4-FFF2-40B4-BE49-F238E27FC236}">
                <a16:creationId xmlns:a16="http://schemas.microsoft.com/office/drawing/2014/main" id="{2BD0D195-64A3-C4CD-9391-853288D42193}"/>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endParaRPr lang="en-US"/>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5647C076-99B9-4135-A17A-5D014FF43FA9}"/>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6A7B35B1-B64B-6444-A61E-C6EF7A6DEC0F}"/>
              </a:ext>
            </a:extLst>
          </p:cNvPr>
          <p:cNvSpPr>
            <a:spLocks noGrp="1"/>
          </p:cNvSpPr>
          <p:nvPr>
            <p:ph sz="quarter" idx="11"/>
          </p:nvPr>
        </p:nvSpPr>
        <p:spPr>
          <a:xfrm>
            <a:off x="342900" y="2286000"/>
            <a:ext cx="5943600"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2918563566"/>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445D2F72-316D-7286-BCDD-B0FB4DEB7E35}"/>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C70BB6A7-33A1-4AF1-AB18-32FE5CD943DE}"/>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D5BADE2E-E07B-3E9F-B4D3-B6F096340B8D}"/>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404541228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C7A7654C-234B-2EEB-2C92-0DDBBEDE7856}"/>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F7B0D377-0A56-497B-A99F-734B7686EBFB}"/>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FB4EC012-B0F0-B996-8CC4-815C13AFB9E2}"/>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779039468"/>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5953125" y="0"/>
            <a:ext cx="3190874" cy="6858000"/>
          </a:xfrm>
          <a:solidFill>
            <a:schemeClr val="bg2"/>
          </a:solidFill>
        </p:spPr>
        <p:txBody>
          <a:bodyP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71AE0FE7-E22E-48E6-B634-3639E0EA1247}"/>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4" name="Content Placeholder 9">
            <a:extLst>
              <a:ext uri="{FF2B5EF4-FFF2-40B4-BE49-F238E27FC236}">
                <a16:creationId xmlns:a16="http://schemas.microsoft.com/office/drawing/2014/main" id="{E49938B1-F6E0-826B-3A43-E21928AB6735}"/>
              </a:ext>
            </a:extLst>
          </p:cNvPr>
          <p:cNvSpPr>
            <a:spLocks noGrp="1"/>
          </p:cNvSpPr>
          <p:nvPr>
            <p:ph sz="quarter" idx="11"/>
          </p:nvPr>
        </p:nvSpPr>
        <p:spPr>
          <a:xfrm>
            <a:off x="342898" y="1828800"/>
            <a:ext cx="5257802" cy="4114800"/>
          </a:xfrm>
          <a:noFill/>
          <a:effectLst/>
        </p:spPr>
        <p:txBody>
          <a:bodyPr vert="horz" lIns="0" tIns="0" rIns="0" bIns="0" rtlCol="0" anchor="t">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72797354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guide id="9" pos="470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C479E82-2450-BC71-FFF0-B5D6E84A5248}"/>
              </a:ext>
              <a:ext uri="{C183D7F6-B498-43B3-948B-1728B52AA6E4}">
                <adec:decorative xmlns:adec="http://schemas.microsoft.com/office/drawing/2017/decorative" val="1"/>
              </a:ext>
            </a:extLst>
          </p:cNvPr>
          <p:cNvSpPr>
            <a:spLocks noChangeAspect="1"/>
          </p:cNvSpPr>
          <p:nvPr/>
        </p:nvSpPr>
        <p:spPr>
          <a:xfrm rot="5400000" flipV="1">
            <a:off x="4252066" y="152141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5" name="Title 2">
            <a:extLst>
              <a:ext uri="{FF2B5EF4-FFF2-40B4-BE49-F238E27FC236}">
                <a16:creationId xmlns:a16="http://schemas.microsoft.com/office/drawing/2014/main" id="{5E671CCA-6D00-0BE4-D6E8-898E7BA969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4DD8FEDC-1C70-C628-350B-E90635C33303}"/>
              </a:ext>
            </a:extLst>
          </p:cNvPr>
          <p:cNvSpPr>
            <a:spLocks noGrp="1"/>
          </p:cNvSpPr>
          <p:nvPr>
            <p:ph type="ftr" sz="quarter" idx="12"/>
          </p:nvPr>
        </p:nvSpPr>
        <p:spPr>
          <a:xfrm>
            <a:off x="342900" y="6400800"/>
            <a:ext cx="3563594" cy="228600"/>
          </a:xfrm>
        </p:spPr>
        <p:txBody>
          <a:bodyPr/>
          <a:lstStyle/>
          <a:p>
            <a:endParaRPr lang="en-US"/>
          </a:p>
        </p:txBody>
      </p:sp>
      <p:sp>
        <p:nvSpPr>
          <p:cNvPr id="7" name="Content Placeholder 3">
            <a:extLst>
              <a:ext uri="{FF2B5EF4-FFF2-40B4-BE49-F238E27FC236}">
                <a16:creationId xmlns:a16="http://schemas.microsoft.com/office/drawing/2014/main" id="{390EEB32-BE2B-D8B9-9CB6-C6BD5165760E}"/>
              </a:ext>
            </a:extLst>
          </p:cNvPr>
          <p:cNvSpPr>
            <a:spLocks noGrp="1"/>
          </p:cNvSpPr>
          <p:nvPr>
            <p:ph sz="quarter" idx="10"/>
          </p:nvPr>
        </p:nvSpPr>
        <p:spPr>
          <a:xfrm>
            <a:off x="34290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25FE57-E1BD-2578-5D0F-6A8AFD49D5D1}"/>
              </a:ext>
            </a:extLst>
          </p:cNvPr>
          <p:cNvSpPr>
            <a:spLocks noGrp="1"/>
          </p:cNvSpPr>
          <p:nvPr>
            <p:ph sz="quarter" idx="11"/>
          </p:nvPr>
        </p:nvSpPr>
        <p:spPr>
          <a:xfrm>
            <a:off x="3286125"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6E359E0-A4E9-4808-87A9-07F36010E622}"/>
              </a:ext>
            </a:extLst>
          </p:cNvPr>
          <p:cNvSpPr>
            <a:spLocks noGrp="1"/>
          </p:cNvSpPr>
          <p:nvPr>
            <p:ph sz="quarter" idx="13"/>
          </p:nvPr>
        </p:nvSpPr>
        <p:spPr>
          <a:xfrm>
            <a:off x="622935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7779E40-4499-BCF3-F3E6-39B0DA1DC8B2}"/>
              </a:ext>
            </a:extLst>
          </p:cNvPr>
          <p:cNvSpPr>
            <a:spLocks noGrp="1"/>
          </p:cNvSpPr>
          <p:nvPr>
            <p:ph sz="quarter" idx="14" hasCustomPrompt="1"/>
          </p:nvPr>
        </p:nvSpPr>
        <p:spPr>
          <a:xfrm>
            <a:off x="542925"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1" name="Content Placeholder 3">
            <a:extLst>
              <a:ext uri="{FF2B5EF4-FFF2-40B4-BE49-F238E27FC236}">
                <a16:creationId xmlns:a16="http://schemas.microsoft.com/office/drawing/2014/main" id="{A4BC968B-F0CC-88F5-108A-8D221A790DEB}"/>
              </a:ext>
            </a:extLst>
          </p:cNvPr>
          <p:cNvSpPr>
            <a:spLocks noGrp="1"/>
          </p:cNvSpPr>
          <p:nvPr>
            <p:ph sz="quarter" idx="15" hasCustomPrompt="1"/>
          </p:nvPr>
        </p:nvSpPr>
        <p:spPr>
          <a:xfrm>
            <a:off x="3486452"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2" name="Content Placeholder 3">
            <a:extLst>
              <a:ext uri="{FF2B5EF4-FFF2-40B4-BE49-F238E27FC236}">
                <a16:creationId xmlns:a16="http://schemas.microsoft.com/office/drawing/2014/main" id="{2A07411F-179A-1D46-349D-85B89F9E0223}"/>
              </a:ext>
            </a:extLst>
          </p:cNvPr>
          <p:cNvSpPr>
            <a:spLocks noGrp="1"/>
          </p:cNvSpPr>
          <p:nvPr>
            <p:ph sz="quarter" idx="16" hasCustomPrompt="1"/>
          </p:nvPr>
        </p:nvSpPr>
        <p:spPr>
          <a:xfrm>
            <a:off x="6429677"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4038973800"/>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with 3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6C7E41A-4DFE-4E4E-08AB-C42C4A792F08}"/>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220140"/>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775F448-2E2A-3EA9-8DF8-AFF07414E4AA}"/>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05764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474345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82821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7291256-3A4C-DAF6-E98D-3DB67CA6BC1F}"/>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3"/>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14655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dex 4 items (icons)">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0"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46299"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49489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3496"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744840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529699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3145598"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994196"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6797700"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4646299"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494898"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900" y="3090640"/>
            <a:ext cx="2003400" cy="2852960"/>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4E110C2B-30D4-3809-E654-51799CD6C6D6}"/>
              </a:ext>
            </a:extLst>
          </p:cNvPr>
          <p:cNvSpPr>
            <a:spLocks noGrp="1"/>
          </p:cNvSpPr>
          <p:nvPr>
            <p:ph type="ftr" sz="quarter" idx="41"/>
          </p:nvPr>
        </p:nvSpPr>
        <p:spPr/>
        <p:txBody>
          <a:bodyPr/>
          <a:lstStyle/>
          <a:p>
            <a:endParaRPr lang="en-US"/>
          </a:p>
        </p:txBody>
      </p:sp>
      <p:sp>
        <p:nvSpPr>
          <p:cNvPr id="9" name="Title 8">
            <a:extLst>
              <a:ext uri="{FF2B5EF4-FFF2-40B4-BE49-F238E27FC236}">
                <a16:creationId xmlns:a16="http://schemas.microsoft.com/office/drawing/2014/main" id="{3FD00F6F-4935-5720-C711-9C7FDD25652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060A98-2C11-4E86-065C-49EEEBF293DE}"/>
              </a:ext>
            </a:extLst>
          </p:cNvPr>
          <p:cNvSpPr>
            <a:spLocks noGrp="1"/>
          </p:cNvSpPr>
          <p:nvPr>
            <p:ph sz="quarter" idx="42" hasCustomPrompt="1"/>
          </p:nvPr>
        </p:nvSpPr>
        <p:spPr>
          <a:xfrm>
            <a:off x="107492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7C89661A-38A7-CA1C-369F-21D7AEF94FA4}"/>
              </a:ext>
            </a:extLst>
          </p:cNvPr>
          <p:cNvSpPr>
            <a:spLocks noGrp="1"/>
          </p:cNvSpPr>
          <p:nvPr>
            <p:ph sz="quarter" idx="43" hasCustomPrompt="1"/>
          </p:nvPr>
        </p:nvSpPr>
        <p:spPr>
          <a:xfrm>
            <a:off x="322645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36DCDC32-CD7F-DD8E-3101-6D5017651F32}"/>
              </a:ext>
            </a:extLst>
          </p:cNvPr>
          <p:cNvSpPr>
            <a:spLocks noGrp="1"/>
          </p:cNvSpPr>
          <p:nvPr>
            <p:ph sz="quarter" idx="44" hasCustomPrompt="1"/>
          </p:nvPr>
        </p:nvSpPr>
        <p:spPr>
          <a:xfrm>
            <a:off x="5377728"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6ECCB9D7-922E-9807-02AB-4B315E3FAA4E}"/>
              </a:ext>
            </a:extLst>
          </p:cNvPr>
          <p:cNvSpPr>
            <a:spLocks noGrp="1"/>
          </p:cNvSpPr>
          <p:nvPr>
            <p:ph sz="quarter" idx="45" hasCustomPrompt="1"/>
          </p:nvPr>
        </p:nvSpPr>
        <p:spPr>
          <a:xfrm>
            <a:off x="7529513"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230817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34290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254508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474726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694944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342900" y="1828800"/>
            <a:ext cx="185166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2545080" y="1828800"/>
            <a:ext cx="185166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4747260" y="1828800"/>
            <a:ext cx="185166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6949440" y="1828800"/>
            <a:ext cx="185166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120787404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3485029657"/>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2273887" y="0"/>
            <a:ext cx="6870113"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805912776"/>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Title -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DD2873E2-BD86-2875-CB97-BF38A7293938}"/>
              </a:ext>
              <a:ext uri="{C183D7F6-B498-43B3-948B-1728B52AA6E4}">
                <adec:decorative xmlns:adec="http://schemas.microsoft.com/office/drawing/2017/decorative" val="1"/>
              </a:ext>
            </a:extLst>
          </p:cNvPr>
          <p:cNvSpPr/>
          <p:nvPr/>
        </p:nvSpPr>
        <p:spPr>
          <a:xfrm rot="16200000" flipH="1">
            <a:off x="3912897" y="1626900"/>
            <a:ext cx="6858001" cy="3604205"/>
          </a:xfrm>
          <a:prstGeom prst="rtTriangle">
            <a:avLst/>
          </a:prstGeom>
          <a:solidFill>
            <a:schemeClr val="bg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4" name="Content Placeholder 15">
            <a:extLst>
              <a:ext uri="{FF2B5EF4-FFF2-40B4-BE49-F238E27FC236}">
                <a16:creationId xmlns:a16="http://schemas.microsoft.com/office/drawing/2014/main" id="{4E4EFC46-79B4-4ABB-B065-3E21F9F2AED2}"/>
              </a:ext>
            </a:extLst>
          </p:cNvPr>
          <p:cNvSpPr>
            <a:spLocks noGrp="1"/>
          </p:cNvSpPr>
          <p:nvPr>
            <p:ph sz="quarter" idx="12"/>
          </p:nvPr>
        </p:nvSpPr>
        <p:spPr>
          <a:xfrm>
            <a:off x="2857501" y="457200"/>
            <a:ext cx="5943600" cy="5486400"/>
          </a:xfrm>
          <a:solidFill>
            <a:schemeClr val="bg1"/>
          </a:solidFill>
          <a:effectLst>
            <a:outerShdw blurRad="190500" algn="t" rotWithShape="0">
              <a:prstClr val="black">
                <a:alpha val="15000"/>
              </a:prstClr>
            </a:outerShdw>
          </a:effectLst>
        </p:spPr>
        <p:txBody>
          <a:bodyPr vert="horz" wrap="square" lIns="182880" tIns="182880" rIns="182880" bIns="182880" rtlCol="0" anchor="ctr">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3" name="Footer Placeholder 2">
            <a:extLst>
              <a:ext uri="{FF2B5EF4-FFF2-40B4-BE49-F238E27FC236}">
                <a16:creationId xmlns:a16="http://schemas.microsoft.com/office/drawing/2014/main" id="{D981B7F3-6B42-7990-350D-AED31FAD6A22}"/>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50478049-ED07-4F7D-B446-CEE9CB83F1F6}"/>
              </a:ext>
            </a:extLst>
          </p:cNvPr>
          <p:cNvSpPr>
            <a:spLocks noGrp="1"/>
          </p:cNvSpPr>
          <p:nvPr>
            <p:ph type="title"/>
          </p:nvPr>
        </p:nvSpPr>
        <p:spPr>
          <a:xfrm>
            <a:off x="342901" y="457200"/>
            <a:ext cx="2171699" cy="5486400"/>
          </a:xfrm>
        </p:spPr>
        <p:txBody>
          <a:bodyPr/>
          <a:lstStyle/>
          <a:p>
            <a:r>
              <a:rPr lang="en-US"/>
              <a:t>Click to edit Master title style</a:t>
            </a:r>
            <a:endParaRPr lang="en-US" dirty="0"/>
          </a:p>
        </p:txBody>
      </p:sp>
    </p:spTree>
    <p:extLst>
      <p:ext uri="{BB962C8B-B14F-4D97-AF65-F5344CB8AC3E}">
        <p14:creationId xmlns:p14="http://schemas.microsoft.com/office/powerpoint/2010/main" val="2345463953"/>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152">
          <p15:clr>
            <a:srgbClr val="FBAE40"/>
          </p15:clr>
        </p15:guide>
        <p15:guide id="3" pos="2112">
          <p15:clr>
            <a:srgbClr val="FBAE40"/>
          </p15:clr>
        </p15:guide>
        <p15:guide id="4" pos="24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4" name="Content Placeholder 3">
            <a:extLst>
              <a:ext uri="{FF2B5EF4-FFF2-40B4-BE49-F238E27FC236}">
                <a16:creationId xmlns:a16="http://schemas.microsoft.com/office/drawing/2014/main" id="{A1660E5D-054A-FD44-CD87-18CA2F0A2A20}"/>
              </a:ext>
            </a:extLst>
          </p:cNvPr>
          <p:cNvSpPr>
            <a:spLocks noGrp="1"/>
          </p:cNvSpPr>
          <p:nvPr>
            <p:ph sz="quarter" idx="15"/>
          </p:nvPr>
        </p:nvSpPr>
        <p:spPr>
          <a:xfrm>
            <a:off x="342900" y="2286000"/>
            <a:ext cx="4914900" cy="1938992"/>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2377329009"/>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342900" y="457200"/>
            <a:ext cx="49149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4169681459"/>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342900" y="6400800"/>
            <a:ext cx="3563594" cy="228600"/>
          </a:xfrm>
        </p:spPr>
        <p:txBody>
          <a:bodyPr/>
          <a:lstStyle/>
          <a:p>
            <a:endParaRPr lang="en-US"/>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342900" y="2286000"/>
            <a:ext cx="4914900" cy="2033890"/>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3731337711"/>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 uri="{C183D7F6-B498-43B3-948B-1728B52AA6E4}">
                <adec:decorative xmlns:adec="http://schemas.microsoft.com/office/drawing/2017/decorative" val="1"/>
              </a:ext>
            </a:extLst>
          </p:cNvPr>
          <p:cNvSpPr/>
          <p:nvPr/>
        </p:nvSpPr>
        <p:spPr>
          <a:xfrm flipH="1">
            <a:off x="4903471" y="1045283"/>
            <a:ext cx="4240520"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991353544"/>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60092243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4990684" y="0"/>
            <a:ext cx="4153315" cy="388047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416999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3628229" y="1629570"/>
            <a:ext cx="6400800" cy="405606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4990685" y="708039"/>
            <a:ext cx="3675888"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342901" y="457200"/>
            <a:ext cx="417194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571321967"/>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dex 5 items (icons)">
    <p:spTree>
      <p:nvGrpSpPr>
        <p:cNvPr id="1" name=""/>
        <p:cNvGrpSpPr/>
        <p:nvPr/>
      </p:nvGrpSpPr>
      <p:grpSpPr>
        <a:xfrm>
          <a:off x="0" y="0"/>
          <a:ext cx="0" cy="0"/>
          <a:chOff x="0" y="0"/>
          <a:chExt cx="0" cy="0"/>
        </a:xfrm>
      </p:grpSpPr>
      <p:sp>
        <p:nvSpPr>
          <p:cNvPr id="15" name="background_05">
            <a:extLst>
              <a:ext uri="{FF2B5EF4-FFF2-40B4-BE49-F238E27FC236}">
                <a16:creationId xmlns:a16="http://schemas.microsoft.com/office/drawing/2014/main" id="{8B613875-3719-E26B-92FE-13421298BA97}"/>
              </a:ext>
            </a:extLst>
          </p:cNvPr>
          <p:cNvSpPr>
            <a:spLocks/>
          </p:cNvSpPr>
          <p:nvPr/>
        </p:nvSpPr>
        <p:spPr>
          <a:xfrm>
            <a:off x="722700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8" name="background_04">
            <a:extLst>
              <a:ext uri="{FF2B5EF4-FFF2-40B4-BE49-F238E27FC236}">
                <a16:creationId xmlns:a16="http://schemas.microsoft.com/office/drawing/2014/main" id="{52CD11BC-1AD1-B8CD-E425-B728C8211E9D}"/>
              </a:ext>
            </a:extLst>
          </p:cNvPr>
          <p:cNvSpPr>
            <a:spLocks/>
          </p:cNvSpPr>
          <p:nvPr/>
        </p:nvSpPr>
        <p:spPr>
          <a:xfrm>
            <a:off x="550597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378495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06392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2900"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7" name="circle placeholder_05">
            <a:extLst>
              <a:ext uri="{FF2B5EF4-FFF2-40B4-BE49-F238E27FC236}">
                <a16:creationId xmlns:a16="http://schemas.microsoft.com/office/drawing/2014/main" id="{31ED2032-3CF1-1B42-0E6F-6C9C24460C6B}"/>
              </a:ext>
            </a:extLst>
          </p:cNvPr>
          <p:cNvSpPr>
            <a:spLocks noGrp="1"/>
          </p:cNvSpPr>
          <p:nvPr>
            <p:ph type="body" sz="quarter" idx="37"/>
          </p:nvPr>
        </p:nvSpPr>
        <p:spPr>
          <a:xfrm>
            <a:off x="766305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594202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42196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249997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7789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9" name="text placeholder_05">
            <a:extLst>
              <a:ext uri="{FF2B5EF4-FFF2-40B4-BE49-F238E27FC236}">
                <a16:creationId xmlns:a16="http://schemas.microsoft.com/office/drawing/2014/main" id="{85EDD07E-40EE-202F-EBE6-7F5A02E6A385}"/>
              </a:ext>
            </a:extLst>
          </p:cNvPr>
          <p:cNvSpPr>
            <a:spLocks noGrp="1"/>
          </p:cNvSpPr>
          <p:nvPr>
            <p:ph type="body" sz="quarter" idx="39"/>
          </p:nvPr>
        </p:nvSpPr>
        <p:spPr>
          <a:xfrm>
            <a:off x="7227000" y="3093462"/>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550597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3783302"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06392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304" y="3090640"/>
            <a:ext cx="1574100" cy="2847311"/>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2442F082-C397-E547-D00B-9846CE67D033}"/>
              </a:ext>
            </a:extLst>
          </p:cNvPr>
          <p:cNvSpPr>
            <a:spLocks noGrp="1"/>
          </p:cNvSpPr>
          <p:nvPr>
            <p:ph type="ftr" sz="quarter" idx="45"/>
          </p:nvPr>
        </p:nvSpPr>
        <p:spPr/>
        <p:txBody>
          <a:bodyPr/>
          <a:lstStyle/>
          <a:p>
            <a:endParaRPr lang="en-US"/>
          </a:p>
        </p:txBody>
      </p:sp>
      <p:sp>
        <p:nvSpPr>
          <p:cNvPr id="9" name="Title 8">
            <a:extLst>
              <a:ext uri="{FF2B5EF4-FFF2-40B4-BE49-F238E27FC236}">
                <a16:creationId xmlns:a16="http://schemas.microsoft.com/office/drawing/2014/main" id="{4A1C3D24-FF9A-DCBF-2C02-310DBE0866C7}"/>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E45249DD-B112-9658-CF23-E2C2A56D99BB}"/>
              </a:ext>
            </a:extLst>
          </p:cNvPr>
          <p:cNvSpPr>
            <a:spLocks noGrp="1"/>
          </p:cNvSpPr>
          <p:nvPr>
            <p:ph sz="quarter" idx="42" hasCustomPrompt="1"/>
          </p:nvPr>
        </p:nvSpPr>
        <p:spPr>
          <a:xfrm>
            <a:off x="859380"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EE293120-C7E2-F07D-E57F-F9C7EB897BA1}"/>
              </a:ext>
            </a:extLst>
          </p:cNvPr>
          <p:cNvSpPr>
            <a:spLocks noGrp="1"/>
          </p:cNvSpPr>
          <p:nvPr>
            <p:ph sz="quarter" idx="46" hasCustomPrompt="1"/>
          </p:nvPr>
        </p:nvSpPr>
        <p:spPr>
          <a:xfrm>
            <a:off x="258060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DA6167CA-8C70-CBBF-AED9-0652154E510C}"/>
              </a:ext>
            </a:extLst>
          </p:cNvPr>
          <p:cNvSpPr>
            <a:spLocks noGrp="1"/>
          </p:cNvSpPr>
          <p:nvPr>
            <p:ph sz="quarter" idx="47" hasCustomPrompt="1"/>
          </p:nvPr>
        </p:nvSpPr>
        <p:spPr>
          <a:xfrm>
            <a:off x="4301827"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566BF394-E828-E42C-35EC-795168C89DAA}"/>
              </a:ext>
            </a:extLst>
          </p:cNvPr>
          <p:cNvSpPr>
            <a:spLocks noGrp="1"/>
          </p:cNvSpPr>
          <p:nvPr>
            <p:ph sz="quarter" idx="48" hasCustomPrompt="1"/>
          </p:nvPr>
        </p:nvSpPr>
        <p:spPr>
          <a:xfrm>
            <a:off x="6023051"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7B1E58C1-669C-DF2C-CFD4-1D8608AEAF96}"/>
              </a:ext>
            </a:extLst>
          </p:cNvPr>
          <p:cNvSpPr>
            <a:spLocks noGrp="1"/>
          </p:cNvSpPr>
          <p:nvPr>
            <p:ph sz="quarter" idx="49" hasCustomPrompt="1"/>
          </p:nvPr>
        </p:nvSpPr>
        <p:spPr>
          <a:xfrm>
            <a:off x="774427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1484424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 uri="{C183D7F6-B498-43B3-948B-1728B52AA6E4}">
                <adec:decorative xmlns:adec="http://schemas.microsoft.com/office/drawing/2017/decorative" val="1"/>
              </a:ext>
            </a:extLst>
          </p:cNvPr>
          <p:cNvSpPr>
            <a:spLocks noChangeAspect="1"/>
          </p:cNvSpPr>
          <p:nvPr/>
        </p:nvSpPr>
        <p:spPr>
          <a:xfrm flipH="1">
            <a:off x="4505842" y="2524539"/>
            <a:ext cx="4638158" cy="4333462"/>
          </a:xfrm>
          <a:prstGeom prst="rtTriangle">
            <a:avLst/>
          </a:prstGeom>
          <a:solidFill>
            <a:schemeClr val="accent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9951" y="1828800"/>
            <a:ext cx="456494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Mobile phon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5283554" y="-1"/>
            <a:ext cx="3500336"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5618683" y="1"/>
            <a:ext cx="2821658"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342901" y="457200"/>
            <a:ext cx="456494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594137759"/>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 uri="{C183D7F6-B498-43B3-948B-1728B52AA6E4}">
                <adec:decorative xmlns:adec="http://schemas.microsoft.com/office/drawing/2017/decorative" val="1"/>
              </a:ext>
            </a:extLst>
          </p:cNvPr>
          <p:cNvSpPr>
            <a:spLocks noChangeAspect="1"/>
          </p:cNvSpPr>
          <p:nvPr/>
        </p:nvSpPr>
        <p:spPr>
          <a:xfrm rot="16200000">
            <a:off x="3215417" y="929417"/>
            <a:ext cx="7772400" cy="4084766"/>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649436"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4275312" y="1123950"/>
            <a:ext cx="4868688"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4445400" y="1359923"/>
            <a:ext cx="4700192"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342901" y="457200"/>
            <a:ext cx="3649435"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436851578"/>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4321787" y="0"/>
            <a:ext cx="4822209" cy="685800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3718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Laptop">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3858986" y="1730382"/>
            <a:ext cx="51816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4658695" y="2013861"/>
            <a:ext cx="3582182"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342901" y="457200"/>
            <a:ext cx="7153274"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540117209"/>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hoto of a tablet lying flat on a desk with a red coffee mug and stylus next to it. ">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342900" y="457200"/>
            <a:ext cx="234315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3802857" y="1069976"/>
            <a:ext cx="4530329"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69051292"/>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descr="Photo of a laptop screen, with papers, glasses, and a clipboard stacked on either side. ">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9144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342900" y="457200"/>
            <a:ext cx="18288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2778443" y="679450"/>
            <a:ext cx="4589145"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Tree>
    <p:extLst>
      <p:ext uri="{BB962C8B-B14F-4D97-AF65-F5344CB8AC3E}">
        <p14:creationId xmlns:p14="http://schemas.microsoft.com/office/powerpoint/2010/main" val="948521903"/>
      </p:ext>
    </p:extLst>
  </p:cSld>
  <p:clrMapOvr>
    <a:masterClrMapping/>
  </p:clrMapOvr>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video mockup">
    <p:spTree>
      <p:nvGrpSpPr>
        <p:cNvPr id="1" name=""/>
        <p:cNvGrpSpPr/>
        <p:nvPr/>
      </p:nvGrpSpPr>
      <p:grpSpPr>
        <a:xfrm>
          <a:off x="0" y="0"/>
          <a:ext cx="0" cy="0"/>
          <a:chOff x="0" y="0"/>
          <a:chExt cx="0" cy="0"/>
        </a:xfrm>
      </p:grpSpPr>
      <p:sp>
        <p:nvSpPr>
          <p:cNvPr id="3" name="cornerstone">
            <a:extLst>
              <a:ext uri="{FF2B5EF4-FFF2-40B4-BE49-F238E27FC236}">
                <a16:creationId xmlns:a16="http://schemas.microsoft.com/office/drawing/2014/main" id="{27DCA651-AC13-B0D7-6974-9E2A5685D372}"/>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6" name="laptop">
            <a:extLst>
              <a:ext uri="{FF2B5EF4-FFF2-40B4-BE49-F238E27FC236}">
                <a16:creationId xmlns:a16="http://schemas.microsoft.com/office/drawing/2014/main" id="{10A1B704-8C25-0EB9-680D-D769229F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2" name="video placeholder">
            <a:extLst>
              <a:ext uri="{FF2B5EF4-FFF2-40B4-BE49-F238E27FC236}">
                <a16:creationId xmlns:a16="http://schemas.microsoft.com/office/drawing/2014/main" id="{6B86D1B3-CB8C-BC3A-397A-0491D867AACE}"/>
              </a:ext>
            </a:extLst>
          </p:cNvPr>
          <p:cNvSpPr>
            <a:spLocks noGrp="1" noChangeAspect="1"/>
          </p:cNvSpPr>
          <p:nvPr>
            <p:ph type="media" sz="quarter" idx="16"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VIDEO</a:t>
            </a:r>
          </a:p>
        </p:txBody>
      </p:sp>
      <p:sp>
        <p:nvSpPr>
          <p:cNvPr id="5" name="Title 4">
            <a:extLst>
              <a:ext uri="{FF2B5EF4-FFF2-40B4-BE49-F238E27FC236}">
                <a16:creationId xmlns:a16="http://schemas.microsoft.com/office/drawing/2014/main" id="{55C7A617-ECBB-7736-D221-B650FDB4BE01}"/>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53F9E2E-5371-4F76-6928-15FA9CBAA64A}"/>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56015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icture mockup">
    <p:spTree>
      <p:nvGrpSpPr>
        <p:cNvPr id="1" name=""/>
        <p:cNvGrpSpPr/>
        <p:nvPr/>
      </p:nvGrpSpPr>
      <p:grpSpPr>
        <a:xfrm>
          <a:off x="0" y="0"/>
          <a:ext cx="0" cy="0"/>
          <a:chOff x="0" y="0"/>
          <a:chExt cx="0" cy="0"/>
        </a:xfrm>
      </p:grpSpPr>
      <p:sp>
        <p:nvSpPr>
          <p:cNvPr id="6" name="cornerstone">
            <a:extLst>
              <a:ext uri="{FF2B5EF4-FFF2-40B4-BE49-F238E27FC236}">
                <a16:creationId xmlns:a16="http://schemas.microsoft.com/office/drawing/2014/main" id="{37FEB70B-9F14-41F8-EEDC-ED822797EF29}"/>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3" name="laptop">
            <a:extLst>
              <a:ext uri="{FF2B5EF4-FFF2-40B4-BE49-F238E27FC236}">
                <a16:creationId xmlns:a16="http://schemas.microsoft.com/office/drawing/2014/main" id="{B3901880-EFB4-BB87-3C6A-AF66D89FC1AE}"/>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4" name="picture placeholder">
            <a:extLst>
              <a:ext uri="{FF2B5EF4-FFF2-40B4-BE49-F238E27FC236}">
                <a16:creationId xmlns:a16="http://schemas.microsoft.com/office/drawing/2014/main" id="{A65B4E7C-B6D3-5ED2-5245-A1670E549224}"/>
              </a:ext>
            </a:extLst>
          </p:cNvPr>
          <p:cNvSpPr>
            <a:spLocks noGrp="1" noChangeAspect="1"/>
          </p:cNvSpPr>
          <p:nvPr>
            <p:ph type="pic" sz="quarter" idx="17"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PICTURE</a:t>
            </a:r>
          </a:p>
        </p:txBody>
      </p:sp>
      <p:sp>
        <p:nvSpPr>
          <p:cNvPr id="2" name="title placeholder">
            <a:extLst>
              <a:ext uri="{FF2B5EF4-FFF2-40B4-BE49-F238E27FC236}">
                <a16:creationId xmlns:a16="http://schemas.microsoft.com/office/drawing/2014/main" id="{A0613BAE-F91F-BF3A-12C8-B68D4FE0F0E6}"/>
              </a:ext>
            </a:extLst>
          </p:cNvPr>
          <p:cNvSpPr>
            <a:spLocks noGrp="1"/>
          </p:cNvSpPr>
          <p:nvPr>
            <p:ph type="title"/>
          </p:nvPr>
        </p:nvSpPr>
        <p:spPr/>
        <p:txBody>
          <a:bodyPr/>
          <a:lstStyle/>
          <a:p>
            <a:r>
              <a:rPr lang="en-US"/>
              <a:t>Click to edit Master title style</a:t>
            </a:r>
            <a:endParaRPr lang="nl-NL" dirty="0"/>
          </a:p>
        </p:txBody>
      </p:sp>
      <p:sp>
        <p:nvSpPr>
          <p:cNvPr id="5" name="Footer Placeholder 4">
            <a:extLst>
              <a:ext uri="{FF2B5EF4-FFF2-40B4-BE49-F238E27FC236}">
                <a16:creationId xmlns:a16="http://schemas.microsoft.com/office/drawing/2014/main" id="{5C31FD29-C0DF-0C0E-8B91-9D2ACD21781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820156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7" name="Content Placeholder 6"/>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endParaRPr lang="en-US"/>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2712633284"/>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342901" y="457200"/>
            <a:ext cx="542924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341736133"/>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2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436809170"/>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dex 4 items (separate pictures)">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FBEB2E8B-6441-2400-EBCC-6D3F59BDF99B}"/>
              </a:ext>
            </a:extLst>
          </p:cNvPr>
          <p:cNvSpPr txBox="1">
            <a:spLocks/>
          </p:cNvSpPr>
          <p:nvPr/>
        </p:nvSpPr>
        <p:spPr>
          <a:xfrm>
            <a:off x="6797700"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6" name="03">
            <a:extLst>
              <a:ext uri="{FF2B5EF4-FFF2-40B4-BE49-F238E27FC236}">
                <a16:creationId xmlns:a16="http://schemas.microsoft.com/office/drawing/2014/main" id="{D4A161B4-E01C-3ACE-11A1-1F335BFAA27B}"/>
              </a:ext>
            </a:extLst>
          </p:cNvPr>
          <p:cNvSpPr txBox="1">
            <a:spLocks/>
          </p:cNvSpPr>
          <p:nvPr/>
        </p:nvSpPr>
        <p:spPr>
          <a:xfrm>
            <a:off x="4648762"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03</a:t>
            </a:r>
            <a:endParaRPr lang="en-GB" sz="4498" b="1" dirty="0">
              <a:solidFill>
                <a:schemeClr val="accent1"/>
              </a:solidFill>
              <a:latin typeface="Trebuchet MS" panose="020B0603020202020204" pitchFamily="34" charset="0"/>
            </a:endParaRPr>
          </a:p>
        </p:txBody>
      </p:sp>
      <p:sp>
        <p:nvSpPr>
          <p:cNvPr id="7" name="02">
            <a:extLst>
              <a:ext uri="{FF2B5EF4-FFF2-40B4-BE49-F238E27FC236}">
                <a16:creationId xmlns:a16="http://schemas.microsoft.com/office/drawing/2014/main" id="{EADCE566-40CB-5806-52F1-58918474FFAC}"/>
              </a:ext>
            </a:extLst>
          </p:cNvPr>
          <p:cNvSpPr txBox="1">
            <a:spLocks/>
          </p:cNvSpPr>
          <p:nvPr/>
        </p:nvSpPr>
        <p:spPr>
          <a:xfrm>
            <a:off x="2499824"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8" name="01">
            <a:extLst>
              <a:ext uri="{FF2B5EF4-FFF2-40B4-BE49-F238E27FC236}">
                <a16:creationId xmlns:a16="http://schemas.microsoft.com/office/drawing/2014/main" id="{60B2BE48-485F-85A5-7B17-AD312E859657}"/>
              </a:ext>
            </a:extLst>
          </p:cNvPr>
          <p:cNvSpPr txBox="1">
            <a:spLocks/>
          </p:cNvSpPr>
          <p:nvPr/>
        </p:nvSpPr>
        <p:spPr>
          <a:xfrm>
            <a:off x="350885"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6797700"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4648762"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499824" y="2522"/>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0885"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0"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48762"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499824"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0885"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BBF51615-99A3-B061-7FA9-B2FD0F0C4AF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166166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56059614"/>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 uri="{C183D7F6-B498-43B3-948B-1728B52AA6E4}">
                <adec:decorative xmlns:adec="http://schemas.microsoft.com/office/drawing/2017/decorative" val="1"/>
              </a:ext>
            </a:extLst>
          </p:cNvPr>
          <p:cNvSpPr/>
          <p:nvPr/>
        </p:nvSpPr>
        <p:spPr>
          <a:xfrm flipH="1">
            <a:off x="3571875" y="1647101"/>
            <a:ext cx="5577290" cy="52109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584995"/>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702976"/>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242020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053637" y="228601"/>
            <a:ext cx="7095529" cy="66294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endParaRPr lang="en-US"/>
          </a:p>
        </p:txBody>
      </p:sp>
      <p:sp>
        <p:nvSpPr>
          <p:cNvPr id="10" name="Right Triangle 9">
            <a:extLst>
              <a:ext uri="{FF2B5EF4-FFF2-40B4-BE49-F238E27FC236}">
                <a16:creationId xmlns:a16="http://schemas.microsoft.com/office/drawing/2014/main" id="{FBC8C3AA-DB05-4BA6-88AC-4463B23D9238}"/>
              </a:ext>
              <a:ext uri="{C183D7F6-B498-43B3-948B-1728B52AA6E4}">
                <adec:decorative xmlns:adec="http://schemas.microsoft.com/office/drawing/2017/decorative" val="1"/>
              </a:ext>
            </a:extLst>
          </p:cNvPr>
          <p:cNvSpPr/>
          <p:nvPr/>
        </p:nvSpPr>
        <p:spPr>
          <a:xfrm flipH="1">
            <a:off x="2053637" y="228601"/>
            <a:ext cx="7095529"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28227281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 uri="{C183D7F6-B498-43B3-948B-1728B52AA6E4}">
                <adec:decorative xmlns:adec="http://schemas.microsoft.com/office/drawing/2017/decorative" val="1"/>
              </a:ext>
            </a:extLst>
          </p:cNvPr>
          <p:cNvSpPr>
            <a:spLocks noChangeAspect="1"/>
          </p:cNvSpPr>
          <p:nvPr/>
        </p:nvSpPr>
        <p:spPr>
          <a:xfrm rot="10800000" flipV="1">
            <a:off x="4389120" y="1"/>
            <a:ext cx="475488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342960" y="1828800"/>
            <a:ext cx="13716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1945482" y="1828801"/>
            <a:ext cx="30861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943066691"/>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78277"/>
            <a:ext cx="8459391"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17716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60007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312103273"/>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6800" y="1828800"/>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705600" y="1828800"/>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4114801"/>
            <a:ext cx="8459391"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969009819"/>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75" y="1828799"/>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2828925" y="1828799"/>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4943474" y="1828799"/>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49701"/>
            <a:ext cx="84582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7058025" y="1828799"/>
            <a:ext cx="13716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2028625062"/>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3" name="Picture 2" descr="A white and grey background&#10;&#10;AI-generated content may be incorrect.">
            <a:extLst>
              <a:ext uri="{FF2B5EF4-FFF2-40B4-BE49-F238E27FC236}">
                <a16:creationId xmlns:a16="http://schemas.microsoft.com/office/drawing/2014/main" id="{58D3274D-5C88-A711-2845-6D2EA2B09974}"/>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406558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smtClean="0">
                <a:ln>
                  <a:noFill/>
                </a:ln>
                <a:solidFill>
                  <a:srgbClr val="404040"/>
                </a:solidFill>
                <a:effectLst/>
                <a:uLnTx/>
                <a:uFillTx/>
                <a:latin typeface="Trebuchet MS"/>
              </a:defRPr>
            </a:lvl1pPr>
            <a:lvl2pPr>
              <a:defRPr kumimoji="0" lang="en-US" sz="135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3848100"/>
            <a:ext cx="40576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1689894"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6086476" y="1817461"/>
            <a:ext cx="13716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1376912028"/>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28">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dex 5 items (seperate pictures)">
    <p:spTree>
      <p:nvGrpSpPr>
        <p:cNvPr id="1" name=""/>
        <p:cNvGrpSpPr/>
        <p:nvPr/>
      </p:nvGrpSpPr>
      <p:grpSpPr>
        <a:xfrm>
          <a:off x="0" y="0"/>
          <a:ext cx="0" cy="0"/>
          <a:chOff x="0" y="0"/>
          <a:chExt cx="0" cy="0"/>
        </a:xfrm>
      </p:grpSpPr>
      <p:sp>
        <p:nvSpPr>
          <p:cNvPr id="3" name="05">
            <a:extLst>
              <a:ext uri="{FF2B5EF4-FFF2-40B4-BE49-F238E27FC236}">
                <a16:creationId xmlns:a16="http://schemas.microsoft.com/office/drawing/2014/main" id="{26242D1B-C2FB-1516-4439-2A5B36335D53}"/>
              </a:ext>
            </a:extLst>
          </p:cNvPr>
          <p:cNvSpPr txBox="1">
            <a:spLocks/>
          </p:cNvSpPr>
          <p:nvPr/>
        </p:nvSpPr>
        <p:spPr>
          <a:xfrm>
            <a:off x="7227000"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9" name="04">
            <a:extLst>
              <a:ext uri="{FF2B5EF4-FFF2-40B4-BE49-F238E27FC236}">
                <a16:creationId xmlns:a16="http://schemas.microsoft.com/office/drawing/2014/main" id="{3FA3A645-36E6-5669-7490-191F01729771}"/>
              </a:ext>
            </a:extLst>
          </p:cNvPr>
          <p:cNvSpPr txBox="1">
            <a:spLocks/>
          </p:cNvSpPr>
          <p:nvPr/>
        </p:nvSpPr>
        <p:spPr>
          <a:xfrm>
            <a:off x="5508249"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18" name="03">
            <a:extLst>
              <a:ext uri="{FF2B5EF4-FFF2-40B4-BE49-F238E27FC236}">
                <a16:creationId xmlns:a16="http://schemas.microsoft.com/office/drawing/2014/main" id="{0C6B2350-8BBA-1B53-1CA6-4D6F39C0DCE4}"/>
              </a:ext>
            </a:extLst>
          </p:cNvPr>
          <p:cNvSpPr txBox="1">
            <a:spLocks/>
          </p:cNvSpPr>
          <p:nvPr/>
        </p:nvSpPr>
        <p:spPr>
          <a:xfrm>
            <a:off x="3789497"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9" name="02">
            <a:extLst>
              <a:ext uri="{FF2B5EF4-FFF2-40B4-BE49-F238E27FC236}">
                <a16:creationId xmlns:a16="http://schemas.microsoft.com/office/drawing/2014/main" id="{8F0A0288-46DD-AF21-D21F-57FD3383953F}"/>
              </a:ext>
            </a:extLst>
          </p:cNvPr>
          <p:cNvSpPr txBox="1">
            <a:spLocks/>
          </p:cNvSpPr>
          <p:nvPr/>
        </p:nvSpPr>
        <p:spPr>
          <a:xfrm>
            <a:off x="2070746"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4" name="01">
            <a:extLst>
              <a:ext uri="{FF2B5EF4-FFF2-40B4-BE49-F238E27FC236}">
                <a16:creationId xmlns:a16="http://schemas.microsoft.com/office/drawing/2014/main" id="{F4A48C1D-966C-C46B-4163-82878258D65B}"/>
              </a:ext>
            </a:extLst>
          </p:cNvPr>
          <p:cNvSpPr txBox="1">
            <a:spLocks/>
          </p:cNvSpPr>
          <p:nvPr/>
        </p:nvSpPr>
        <p:spPr>
          <a:xfrm>
            <a:off x="351994" y="3938512"/>
            <a:ext cx="1575951"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6" name="picture placeholder_05">
            <a:extLst>
              <a:ext uri="{FF2B5EF4-FFF2-40B4-BE49-F238E27FC236}">
                <a16:creationId xmlns:a16="http://schemas.microsoft.com/office/drawing/2014/main" id="{B33E883D-D518-A20E-630D-EB04378994FE}"/>
              </a:ext>
            </a:extLst>
          </p:cNvPr>
          <p:cNvSpPr>
            <a:spLocks noGrp="1"/>
          </p:cNvSpPr>
          <p:nvPr>
            <p:ph type="pic" sz="quarter" idx="21" hasCustomPrompt="1"/>
          </p:nvPr>
        </p:nvSpPr>
        <p:spPr>
          <a:xfrm>
            <a:off x="7227000"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5508249"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3789497"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070746"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1994"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8249"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9497"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70746"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1994"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F4D3C99-69EF-CCD2-9798-1ED3518D4E2C}"/>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4806984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94B32412-A9C4-5599-1AA6-A93BEF751176}"/>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252412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3286125" y="3848100"/>
            <a:ext cx="25717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86500" y="3841750"/>
            <a:ext cx="25146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919162" y="1828800"/>
            <a:ext cx="13716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6858000" y="1828800"/>
            <a:ext cx="13716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1113081"/>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AAF38EC3-CDEB-5ACC-3CAD-38FE87B325F5}"/>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7" name="Content Placeholder 3"/>
          <p:cNvSpPr>
            <a:spLocks noGrp="1"/>
          </p:cNvSpPr>
          <p:nvPr>
            <p:ph sz="quarter" idx="11"/>
          </p:nvPr>
        </p:nvSpPr>
        <p:spPr>
          <a:xfrm>
            <a:off x="2524918"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54563"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84208" y="3841750"/>
            <a:ext cx="181689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571500"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2776139"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500578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720685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342900" y="3848101"/>
            <a:ext cx="18288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050" b="0" kern="0">
                <a:ea typeface="+mn-ea"/>
                <a:cs typeface="+mn-cs"/>
              </a:defRPr>
            </a:lvl3pPr>
            <a:lvl4pPr>
              <a:defRPr lang="en-US" sz="1050" b="0" kern="0">
                <a:ea typeface="+mn-ea"/>
                <a:cs typeface="+mn-cs"/>
              </a:defRPr>
            </a:lvl4pPr>
            <a:lvl5pPr>
              <a:defRPr lang="en-US" sz="1050" b="0" kern="0">
                <a:ea typeface="+mn-ea"/>
                <a:cs typeface="+mn-cs"/>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1792464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profile 2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FCA45-93AD-D50F-C080-47F67B343E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4B428204-1BCC-3E10-9B41-91B4FAED801E}"/>
              </a:ext>
            </a:extLst>
          </p:cNvPr>
          <p:cNvSpPr>
            <a:spLocks/>
          </p:cNvSpPr>
          <p:nvPr/>
        </p:nvSpPr>
        <p:spPr>
          <a:xfrm>
            <a:off x="4717141" y="2627088"/>
            <a:ext cx="4083959"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6" name="background colour">
            <a:extLst>
              <a:ext uri="{FF2B5EF4-FFF2-40B4-BE49-F238E27FC236}">
                <a16:creationId xmlns:a16="http://schemas.microsoft.com/office/drawing/2014/main" id="{4047E63D-0492-1D28-10CD-E09DAFC5106C}"/>
              </a:ext>
            </a:extLst>
          </p:cNvPr>
          <p:cNvSpPr>
            <a:spLocks/>
          </p:cNvSpPr>
          <p:nvPr/>
        </p:nvSpPr>
        <p:spPr>
          <a:xfrm>
            <a:off x="342900" y="2627088"/>
            <a:ext cx="4091060"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2">
            <a:extLst>
              <a:ext uri="{FF2B5EF4-FFF2-40B4-BE49-F238E27FC236}">
                <a16:creationId xmlns:a16="http://schemas.microsoft.com/office/drawing/2014/main" id="{FFF91338-A066-94D7-8065-F9136B706E8E}"/>
              </a:ext>
            </a:extLst>
          </p:cNvPr>
          <p:cNvSpPr>
            <a:spLocks noGrp="1"/>
          </p:cNvSpPr>
          <p:nvPr>
            <p:ph type="body" sz="quarter" idx="28" hasCustomPrompt="1"/>
          </p:nvPr>
        </p:nvSpPr>
        <p:spPr>
          <a:xfrm>
            <a:off x="4978471"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2">
            <a:extLst>
              <a:ext uri="{FF2B5EF4-FFF2-40B4-BE49-F238E27FC236}">
                <a16:creationId xmlns:a16="http://schemas.microsoft.com/office/drawing/2014/main" id="{A1976D02-BE05-E1C7-B7A1-BEFA9980B684}"/>
              </a:ext>
            </a:extLst>
          </p:cNvPr>
          <p:cNvSpPr>
            <a:spLocks noGrp="1"/>
          </p:cNvSpPr>
          <p:nvPr>
            <p:ph type="body" sz="quarter" idx="29" hasCustomPrompt="1"/>
          </p:nvPr>
        </p:nvSpPr>
        <p:spPr>
          <a:xfrm>
            <a:off x="4978471"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7" name="name placeholder 02">
            <a:extLst>
              <a:ext uri="{FF2B5EF4-FFF2-40B4-BE49-F238E27FC236}">
                <a16:creationId xmlns:a16="http://schemas.microsoft.com/office/drawing/2014/main" id="{9D5844A2-3E13-051D-CBFE-CC795C7AC714}"/>
              </a:ext>
            </a:extLst>
          </p:cNvPr>
          <p:cNvSpPr>
            <a:spLocks noGrp="1"/>
          </p:cNvSpPr>
          <p:nvPr>
            <p:ph type="body" sz="quarter" idx="27" hasCustomPrompt="1"/>
          </p:nvPr>
        </p:nvSpPr>
        <p:spPr>
          <a:xfrm>
            <a:off x="4978471"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8" name="picture placeholder_02">
            <a:extLst>
              <a:ext uri="{FF2B5EF4-FFF2-40B4-BE49-F238E27FC236}">
                <a16:creationId xmlns:a16="http://schemas.microsoft.com/office/drawing/2014/main" id="{2A59FB20-5FE5-7250-F37B-962920CA1E8C}"/>
              </a:ext>
            </a:extLst>
          </p:cNvPr>
          <p:cNvSpPr>
            <a:spLocks noGrp="1"/>
          </p:cNvSpPr>
          <p:nvPr>
            <p:ph type="pic" sz="quarter" idx="25" hasCustomPrompt="1"/>
          </p:nvPr>
        </p:nvSpPr>
        <p:spPr>
          <a:xfrm>
            <a:off x="6073678" y="1712912"/>
            <a:ext cx="1370886"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5" name="contact details placeholder 01">
            <a:extLst>
              <a:ext uri="{FF2B5EF4-FFF2-40B4-BE49-F238E27FC236}">
                <a16:creationId xmlns:a16="http://schemas.microsoft.com/office/drawing/2014/main" id="{06A2FC01-F1E0-1563-893D-62F9BA94A706}"/>
              </a:ext>
            </a:extLst>
          </p:cNvPr>
          <p:cNvSpPr>
            <a:spLocks noGrp="1"/>
          </p:cNvSpPr>
          <p:nvPr>
            <p:ph type="body" sz="quarter" idx="20" hasCustomPrompt="1"/>
          </p:nvPr>
        </p:nvSpPr>
        <p:spPr>
          <a:xfrm>
            <a:off x="607780"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6" name="role placeholder_01">
            <a:extLst>
              <a:ext uri="{FF2B5EF4-FFF2-40B4-BE49-F238E27FC236}">
                <a16:creationId xmlns:a16="http://schemas.microsoft.com/office/drawing/2014/main" id="{0C219015-9837-EEF6-0CA0-7FC14502A3B7}"/>
              </a:ext>
            </a:extLst>
          </p:cNvPr>
          <p:cNvSpPr>
            <a:spLocks noGrp="1"/>
          </p:cNvSpPr>
          <p:nvPr>
            <p:ph type="body" sz="quarter" idx="26" hasCustomPrompt="1"/>
          </p:nvPr>
        </p:nvSpPr>
        <p:spPr>
          <a:xfrm>
            <a:off x="607780"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1">
            <a:extLst>
              <a:ext uri="{FF2B5EF4-FFF2-40B4-BE49-F238E27FC236}">
                <a16:creationId xmlns:a16="http://schemas.microsoft.com/office/drawing/2014/main" id="{522F3CB4-3C52-4E6C-64EE-E2F42A3277AE}"/>
              </a:ext>
            </a:extLst>
          </p:cNvPr>
          <p:cNvSpPr>
            <a:spLocks noGrp="1"/>
          </p:cNvSpPr>
          <p:nvPr>
            <p:ph type="body" sz="quarter" idx="19" hasCustomPrompt="1"/>
          </p:nvPr>
        </p:nvSpPr>
        <p:spPr>
          <a:xfrm>
            <a:off x="607780"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7" name="picture placeholder_01">
            <a:extLst>
              <a:ext uri="{FF2B5EF4-FFF2-40B4-BE49-F238E27FC236}">
                <a16:creationId xmlns:a16="http://schemas.microsoft.com/office/drawing/2014/main" id="{AB241C98-323B-F2C8-8BB3-26E3A271DB72}"/>
              </a:ext>
            </a:extLst>
          </p:cNvPr>
          <p:cNvSpPr>
            <a:spLocks noGrp="1" noChangeAspect="1"/>
          </p:cNvSpPr>
          <p:nvPr>
            <p:ph type="pic" sz="quarter" idx="23" hasCustomPrompt="1"/>
          </p:nvPr>
        </p:nvSpPr>
        <p:spPr>
          <a:xfrm>
            <a:off x="1702630" y="1712912"/>
            <a:ext cx="1371600"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3" name="Title 2">
            <a:extLst>
              <a:ext uri="{FF2B5EF4-FFF2-40B4-BE49-F238E27FC236}">
                <a16:creationId xmlns:a16="http://schemas.microsoft.com/office/drawing/2014/main" id="{FAA9B523-40F8-AF79-CF7E-09FD2A4C51EA}"/>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CF82E129-A657-0A1B-E014-E5E2DFAE14C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1995F192-4EE3-C14D-9FAB-91BD492502C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925420715"/>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profile 3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0589E-25A5-3D36-E074-F4AC545D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37CDE85F-8EE9-AE20-993C-898272B37A43}"/>
              </a:ext>
            </a:extLst>
          </p:cNvPr>
          <p:cNvSpPr>
            <a:spLocks/>
          </p:cNvSpPr>
          <p:nvPr/>
        </p:nvSpPr>
        <p:spPr>
          <a:xfrm>
            <a:off x="342901"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443B5DE8-2F43-144F-360F-2A9CF508C51E}"/>
              </a:ext>
            </a:extLst>
          </p:cNvPr>
          <p:cNvSpPr>
            <a:spLocks/>
          </p:cNvSpPr>
          <p:nvPr/>
        </p:nvSpPr>
        <p:spPr>
          <a:xfrm>
            <a:off x="327167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2" name="background colour">
            <a:extLst>
              <a:ext uri="{FF2B5EF4-FFF2-40B4-BE49-F238E27FC236}">
                <a16:creationId xmlns:a16="http://schemas.microsoft.com/office/drawing/2014/main" id="{89CDDC24-8E92-CD91-6B80-06C872DE1A7B}"/>
              </a:ext>
            </a:extLst>
          </p:cNvPr>
          <p:cNvSpPr>
            <a:spLocks/>
          </p:cNvSpPr>
          <p:nvPr/>
        </p:nvSpPr>
        <p:spPr>
          <a:xfrm>
            <a:off x="618304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3">
            <a:extLst>
              <a:ext uri="{FF2B5EF4-FFF2-40B4-BE49-F238E27FC236}">
                <a16:creationId xmlns:a16="http://schemas.microsoft.com/office/drawing/2014/main" id="{404AB8CB-AA69-DE78-42E2-A5199F576B45}"/>
              </a:ext>
            </a:extLst>
          </p:cNvPr>
          <p:cNvSpPr>
            <a:spLocks noGrp="1"/>
          </p:cNvSpPr>
          <p:nvPr>
            <p:ph type="body" sz="quarter" idx="32" hasCustomPrompt="1"/>
          </p:nvPr>
        </p:nvSpPr>
        <p:spPr>
          <a:xfrm>
            <a:off x="6447606"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3">
            <a:extLst>
              <a:ext uri="{FF2B5EF4-FFF2-40B4-BE49-F238E27FC236}">
                <a16:creationId xmlns:a16="http://schemas.microsoft.com/office/drawing/2014/main" id="{683119A4-4E8D-5C00-45B7-2789FB965B2A}"/>
              </a:ext>
            </a:extLst>
          </p:cNvPr>
          <p:cNvSpPr>
            <a:spLocks noGrp="1"/>
          </p:cNvSpPr>
          <p:nvPr>
            <p:ph type="body" sz="quarter" idx="33" hasCustomPrompt="1"/>
          </p:nvPr>
        </p:nvSpPr>
        <p:spPr>
          <a:xfrm>
            <a:off x="6447606"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30" name="name placeholder 03">
            <a:extLst>
              <a:ext uri="{FF2B5EF4-FFF2-40B4-BE49-F238E27FC236}">
                <a16:creationId xmlns:a16="http://schemas.microsoft.com/office/drawing/2014/main" id="{6A95CC4B-82B9-5296-A592-674D46731BAF}"/>
              </a:ext>
            </a:extLst>
          </p:cNvPr>
          <p:cNvSpPr>
            <a:spLocks noGrp="1"/>
          </p:cNvSpPr>
          <p:nvPr>
            <p:ph type="body" sz="quarter" idx="34" hasCustomPrompt="1"/>
          </p:nvPr>
        </p:nvSpPr>
        <p:spPr>
          <a:xfrm>
            <a:off x="6447606"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7" name="picture placeholder_03">
            <a:extLst>
              <a:ext uri="{FF2B5EF4-FFF2-40B4-BE49-F238E27FC236}">
                <a16:creationId xmlns:a16="http://schemas.microsoft.com/office/drawing/2014/main" id="{88B51546-6C5A-9308-1D4F-485544168008}"/>
              </a:ext>
            </a:extLst>
          </p:cNvPr>
          <p:cNvSpPr>
            <a:spLocks noGrp="1" noChangeAspect="1"/>
          </p:cNvSpPr>
          <p:nvPr>
            <p:ph type="pic" sz="quarter" idx="31" hasCustomPrompt="1"/>
          </p:nvPr>
        </p:nvSpPr>
        <p:spPr>
          <a:xfrm>
            <a:off x="6806273"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1" name="contact details placeholder 02">
            <a:extLst>
              <a:ext uri="{FF2B5EF4-FFF2-40B4-BE49-F238E27FC236}">
                <a16:creationId xmlns:a16="http://schemas.microsoft.com/office/drawing/2014/main" id="{A5F40C3D-B47F-56C4-A35D-93B33B93B24B}"/>
              </a:ext>
            </a:extLst>
          </p:cNvPr>
          <p:cNvSpPr>
            <a:spLocks noGrp="1"/>
          </p:cNvSpPr>
          <p:nvPr>
            <p:ph type="body" sz="quarter" idx="28" hasCustomPrompt="1"/>
          </p:nvPr>
        </p:nvSpPr>
        <p:spPr>
          <a:xfrm>
            <a:off x="3518967" y="5086925"/>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2" name="role placeholder_02">
            <a:extLst>
              <a:ext uri="{FF2B5EF4-FFF2-40B4-BE49-F238E27FC236}">
                <a16:creationId xmlns:a16="http://schemas.microsoft.com/office/drawing/2014/main" id="{B7B890F6-C5E9-FBD8-D4C7-6A18581D8194}"/>
              </a:ext>
            </a:extLst>
          </p:cNvPr>
          <p:cNvSpPr>
            <a:spLocks noGrp="1"/>
          </p:cNvSpPr>
          <p:nvPr>
            <p:ph type="body" sz="quarter" idx="29" hasCustomPrompt="1"/>
          </p:nvPr>
        </p:nvSpPr>
        <p:spPr>
          <a:xfrm>
            <a:off x="3518967" y="4180318"/>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3" name="name placeholder 02">
            <a:extLst>
              <a:ext uri="{FF2B5EF4-FFF2-40B4-BE49-F238E27FC236}">
                <a16:creationId xmlns:a16="http://schemas.microsoft.com/office/drawing/2014/main" id="{457C3B6D-57E1-8A45-1F6D-93933D4203B1}"/>
              </a:ext>
            </a:extLst>
          </p:cNvPr>
          <p:cNvSpPr>
            <a:spLocks noGrp="1"/>
          </p:cNvSpPr>
          <p:nvPr>
            <p:ph type="body" sz="quarter" idx="30" hasCustomPrompt="1"/>
          </p:nvPr>
        </p:nvSpPr>
        <p:spPr>
          <a:xfrm>
            <a:off x="3518967" y="3858268"/>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0" name="picture placeholder_02">
            <a:extLst>
              <a:ext uri="{FF2B5EF4-FFF2-40B4-BE49-F238E27FC236}">
                <a16:creationId xmlns:a16="http://schemas.microsoft.com/office/drawing/2014/main" id="{A5F4274B-03CB-ED41-B7E1-F8B8D2984DC1}"/>
              </a:ext>
            </a:extLst>
          </p:cNvPr>
          <p:cNvSpPr>
            <a:spLocks noGrp="1" noChangeAspect="1"/>
          </p:cNvSpPr>
          <p:nvPr>
            <p:ph type="pic" sz="quarter" idx="27" hasCustomPrompt="1"/>
          </p:nvPr>
        </p:nvSpPr>
        <p:spPr>
          <a:xfrm>
            <a:off x="3894903" y="1701338"/>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4" name="contact details placeholder 01">
            <a:extLst>
              <a:ext uri="{FF2B5EF4-FFF2-40B4-BE49-F238E27FC236}">
                <a16:creationId xmlns:a16="http://schemas.microsoft.com/office/drawing/2014/main" id="{4E8863AB-D491-F090-974A-1E938C1F6B9A}"/>
              </a:ext>
            </a:extLst>
          </p:cNvPr>
          <p:cNvSpPr>
            <a:spLocks noGrp="1"/>
          </p:cNvSpPr>
          <p:nvPr>
            <p:ph type="body" sz="quarter" idx="20" hasCustomPrompt="1"/>
          </p:nvPr>
        </p:nvSpPr>
        <p:spPr>
          <a:xfrm>
            <a:off x="593544"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5" name="role placeholder_01">
            <a:extLst>
              <a:ext uri="{FF2B5EF4-FFF2-40B4-BE49-F238E27FC236}">
                <a16:creationId xmlns:a16="http://schemas.microsoft.com/office/drawing/2014/main" id="{EA63CBD9-2DB3-F95A-C959-3E0AACCD1B27}"/>
              </a:ext>
            </a:extLst>
          </p:cNvPr>
          <p:cNvSpPr>
            <a:spLocks noGrp="1"/>
          </p:cNvSpPr>
          <p:nvPr>
            <p:ph type="body" sz="quarter" idx="26" hasCustomPrompt="1"/>
          </p:nvPr>
        </p:nvSpPr>
        <p:spPr>
          <a:xfrm>
            <a:off x="593544"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16" name="name placeholder 01">
            <a:extLst>
              <a:ext uri="{FF2B5EF4-FFF2-40B4-BE49-F238E27FC236}">
                <a16:creationId xmlns:a16="http://schemas.microsoft.com/office/drawing/2014/main" id="{7DDD5216-F499-2620-5FFF-4B718728DFAA}"/>
              </a:ext>
            </a:extLst>
          </p:cNvPr>
          <p:cNvSpPr>
            <a:spLocks noGrp="1"/>
          </p:cNvSpPr>
          <p:nvPr>
            <p:ph type="body" sz="quarter" idx="19" hasCustomPrompt="1"/>
          </p:nvPr>
        </p:nvSpPr>
        <p:spPr>
          <a:xfrm>
            <a:off x="593544"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3" name="picture placeholder_01">
            <a:extLst>
              <a:ext uri="{FF2B5EF4-FFF2-40B4-BE49-F238E27FC236}">
                <a16:creationId xmlns:a16="http://schemas.microsoft.com/office/drawing/2014/main" id="{B043A677-BF65-54A0-B663-10148D6FB51C}"/>
              </a:ext>
            </a:extLst>
          </p:cNvPr>
          <p:cNvSpPr>
            <a:spLocks noGrp="1" noChangeAspect="1"/>
          </p:cNvSpPr>
          <p:nvPr>
            <p:ph type="pic" sz="quarter" idx="23" hasCustomPrompt="1"/>
          </p:nvPr>
        </p:nvSpPr>
        <p:spPr>
          <a:xfrm>
            <a:off x="966126"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Title 1">
            <a:extLst>
              <a:ext uri="{FF2B5EF4-FFF2-40B4-BE49-F238E27FC236}">
                <a16:creationId xmlns:a16="http://schemas.microsoft.com/office/drawing/2014/main" id="{0F60B097-15C2-6058-F871-AD26D7BAEF5B}"/>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75C3E5C0-4E88-B120-201C-17F9ECD00F3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87F1C42-9236-527B-FB6A-C72E9BD5B5FD}"/>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82168409"/>
      </p:ext>
    </p:extLst>
  </p:cSld>
  <p:clrMapOvr>
    <a:masterClrMapping/>
  </p:clrMapOvr>
  <p:extLst>
    <p:ext uri="{DCECCB84-F9BA-43D5-87BE-67443E8EF086}">
      <p15:sldGuideLst xmlns:p15="http://schemas.microsoft.com/office/powerpoint/2012/main">
        <p15:guide id="1" pos="2738">
          <p15:clr>
            <a:srgbClr val="FBAE40"/>
          </p15:clr>
        </p15:guide>
        <p15:guide id="2" pos="4943">
          <p15:clr>
            <a:srgbClr val="FBAE40"/>
          </p15:clr>
        </p15:guide>
        <p15:guide id="3" pos="2496">
          <p15:clr>
            <a:srgbClr val="FBAE40"/>
          </p15:clr>
        </p15:guide>
        <p15:guide id="4" pos="518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profile 4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74457-904B-1EC3-6586-371264D9E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7" name="background colour">
            <a:extLst>
              <a:ext uri="{FF2B5EF4-FFF2-40B4-BE49-F238E27FC236}">
                <a16:creationId xmlns:a16="http://schemas.microsoft.com/office/drawing/2014/main" id="{CB093DB5-19C2-E909-D674-87DCF8532838}"/>
              </a:ext>
            </a:extLst>
          </p:cNvPr>
          <p:cNvSpPr>
            <a:spLocks/>
          </p:cNvSpPr>
          <p:nvPr/>
        </p:nvSpPr>
        <p:spPr>
          <a:xfrm>
            <a:off x="342900"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8" name="background colour">
            <a:extLst>
              <a:ext uri="{FF2B5EF4-FFF2-40B4-BE49-F238E27FC236}">
                <a16:creationId xmlns:a16="http://schemas.microsoft.com/office/drawing/2014/main" id="{20153CED-29FE-7F20-5FA7-BD6CF2B5BA15}"/>
              </a:ext>
            </a:extLst>
          </p:cNvPr>
          <p:cNvSpPr>
            <a:spLocks/>
          </p:cNvSpPr>
          <p:nvPr/>
        </p:nvSpPr>
        <p:spPr>
          <a:xfrm>
            <a:off x="2544871"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9" name="background colour">
            <a:extLst>
              <a:ext uri="{FF2B5EF4-FFF2-40B4-BE49-F238E27FC236}">
                <a16:creationId xmlns:a16="http://schemas.microsoft.com/office/drawing/2014/main" id="{205DCB31-05E5-5FC6-70EE-3F8ACB420E7A}"/>
              </a:ext>
            </a:extLst>
          </p:cNvPr>
          <p:cNvSpPr>
            <a:spLocks/>
          </p:cNvSpPr>
          <p:nvPr/>
        </p:nvSpPr>
        <p:spPr>
          <a:xfrm>
            <a:off x="471764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73F4FE3E-DD06-2E0D-C8F6-4D629ECF4915}"/>
              </a:ext>
            </a:extLst>
          </p:cNvPr>
          <p:cNvSpPr>
            <a:spLocks/>
          </p:cNvSpPr>
          <p:nvPr/>
        </p:nvSpPr>
        <p:spPr>
          <a:xfrm>
            <a:off x="691109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74" name="contact details placeholder 04">
            <a:extLst>
              <a:ext uri="{FF2B5EF4-FFF2-40B4-BE49-F238E27FC236}">
                <a16:creationId xmlns:a16="http://schemas.microsoft.com/office/drawing/2014/main" id="{24A69A31-AE8C-43D4-638D-988605849247}"/>
              </a:ext>
            </a:extLst>
          </p:cNvPr>
          <p:cNvSpPr>
            <a:spLocks noGrp="1"/>
          </p:cNvSpPr>
          <p:nvPr>
            <p:ph type="body" sz="quarter" idx="35" hasCustomPrompt="1"/>
          </p:nvPr>
        </p:nvSpPr>
        <p:spPr>
          <a:xfrm>
            <a:off x="7031876"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75" name="role placeholder_04">
            <a:extLst>
              <a:ext uri="{FF2B5EF4-FFF2-40B4-BE49-F238E27FC236}">
                <a16:creationId xmlns:a16="http://schemas.microsoft.com/office/drawing/2014/main" id="{FB05C37F-EEA1-0D17-1179-5C9059BC8E2A}"/>
              </a:ext>
            </a:extLst>
          </p:cNvPr>
          <p:cNvSpPr>
            <a:spLocks noGrp="1"/>
          </p:cNvSpPr>
          <p:nvPr>
            <p:ph type="body" sz="quarter" idx="36" hasCustomPrompt="1"/>
          </p:nvPr>
        </p:nvSpPr>
        <p:spPr>
          <a:xfrm>
            <a:off x="7031876"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176" name="name placeholder 04">
            <a:extLst>
              <a:ext uri="{FF2B5EF4-FFF2-40B4-BE49-F238E27FC236}">
                <a16:creationId xmlns:a16="http://schemas.microsoft.com/office/drawing/2014/main" id="{2A2D74E0-4BDB-DDD9-26DD-3870DAC157D9}"/>
              </a:ext>
            </a:extLst>
          </p:cNvPr>
          <p:cNvSpPr>
            <a:spLocks noGrp="1"/>
          </p:cNvSpPr>
          <p:nvPr>
            <p:ph type="body" sz="quarter" idx="37" hasCustomPrompt="1"/>
          </p:nvPr>
        </p:nvSpPr>
        <p:spPr>
          <a:xfrm>
            <a:off x="7031876"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77" name="picture placeholder_04">
            <a:extLst>
              <a:ext uri="{FF2B5EF4-FFF2-40B4-BE49-F238E27FC236}">
                <a16:creationId xmlns:a16="http://schemas.microsoft.com/office/drawing/2014/main" id="{D79F3588-2C7B-E40A-259A-9834EC978EC4}"/>
              </a:ext>
            </a:extLst>
          </p:cNvPr>
          <p:cNvSpPr>
            <a:spLocks noGrp="1" noChangeAspect="1"/>
          </p:cNvSpPr>
          <p:nvPr>
            <p:ph type="pic" sz="quarter" idx="38" hasCustomPrompt="1"/>
          </p:nvPr>
        </p:nvSpPr>
        <p:spPr>
          <a:xfrm>
            <a:off x="7238879"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8" name="contact details placeholder 03">
            <a:extLst>
              <a:ext uri="{FF2B5EF4-FFF2-40B4-BE49-F238E27FC236}">
                <a16:creationId xmlns:a16="http://schemas.microsoft.com/office/drawing/2014/main" id="{CD8980D1-B188-C5FF-53DA-5861089F1273}"/>
              </a:ext>
            </a:extLst>
          </p:cNvPr>
          <p:cNvSpPr>
            <a:spLocks noGrp="1"/>
          </p:cNvSpPr>
          <p:nvPr>
            <p:ph type="body" sz="quarter" idx="32" hasCustomPrompt="1"/>
          </p:nvPr>
        </p:nvSpPr>
        <p:spPr>
          <a:xfrm>
            <a:off x="4841849"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9" name="role placeholder_03">
            <a:extLst>
              <a:ext uri="{FF2B5EF4-FFF2-40B4-BE49-F238E27FC236}">
                <a16:creationId xmlns:a16="http://schemas.microsoft.com/office/drawing/2014/main" id="{861DB171-620D-5833-A6E6-C273ABEB684D}"/>
              </a:ext>
            </a:extLst>
          </p:cNvPr>
          <p:cNvSpPr>
            <a:spLocks noGrp="1"/>
          </p:cNvSpPr>
          <p:nvPr>
            <p:ph type="body" sz="quarter" idx="33" hasCustomPrompt="1"/>
          </p:nvPr>
        </p:nvSpPr>
        <p:spPr>
          <a:xfrm>
            <a:off x="4841849"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0" name="name placeholder 03">
            <a:extLst>
              <a:ext uri="{FF2B5EF4-FFF2-40B4-BE49-F238E27FC236}">
                <a16:creationId xmlns:a16="http://schemas.microsoft.com/office/drawing/2014/main" id="{859F33DC-BA29-18B3-1CA2-5B801E1270AD}"/>
              </a:ext>
            </a:extLst>
          </p:cNvPr>
          <p:cNvSpPr>
            <a:spLocks noGrp="1"/>
          </p:cNvSpPr>
          <p:nvPr>
            <p:ph type="body" sz="quarter" idx="34" hasCustomPrompt="1"/>
          </p:nvPr>
        </p:nvSpPr>
        <p:spPr>
          <a:xfrm>
            <a:off x="4841849"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1" name="picture placeholder_03">
            <a:extLst>
              <a:ext uri="{FF2B5EF4-FFF2-40B4-BE49-F238E27FC236}">
                <a16:creationId xmlns:a16="http://schemas.microsoft.com/office/drawing/2014/main" id="{42577BA0-3AA0-3C6B-9AAE-14790D76CB7B}"/>
              </a:ext>
            </a:extLst>
          </p:cNvPr>
          <p:cNvSpPr>
            <a:spLocks noGrp="1" noChangeAspect="1"/>
          </p:cNvSpPr>
          <p:nvPr>
            <p:ph type="pic" sz="quarter" idx="31" hasCustomPrompt="1"/>
          </p:nvPr>
        </p:nvSpPr>
        <p:spPr>
          <a:xfrm>
            <a:off x="5045427"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2" name="contact details placeholder 02">
            <a:extLst>
              <a:ext uri="{FF2B5EF4-FFF2-40B4-BE49-F238E27FC236}">
                <a16:creationId xmlns:a16="http://schemas.microsoft.com/office/drawing/2014/main" id="{28F76D2F-D05D-C377-4D3A-98382C138339}"/>
              </a:ext>
            </a:extLst>
          </p:cNvPr>
          <p:cNvSpPr>
            <a:spLocks noGrp="1"/>
          </p:cNvSpPr>
          <p:nvPr>
            <p:ph type="body" sz="quarter" idx="28" hasCustomPrompt="1"/>
          </p:nvPr>
        </p:nvSpPr>
        <p:spPr>
          <a:xfrm>
            <a:off x="2669264" y="5086925"/>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3" name="role placeholder_02">
            <a:extLst>
              <a:ext uri="{FF2B5EF4-FFF2-40B4-BE49-F238E27FC236}">
                <a16:creationId xmlns:a16="http://schemas.microsoft.com/office/drawing/2014/main" id="{BCB04FFA-4BF1-11EF-DB1A-04E7E72B63F6}"/>
              </a:ext>
            </a:extLst>
          </p:cNvPr>
          <p:cNvSpPr>
            <a:spLocks noGrp="1"/>
          </p:cNvSpPr>
          <p:nvPr>
            <p:ph type="body" sz="quarter" idx="29" hasCustomPrompt="1"/>
          </p:nvPr>
        </p:nvSpPr>
        <p:spPr>
          <a:xfrm>
            <a:off x="2669264" y="3962603"/>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2">
            <a:extLst>
              <a:ext uri="{FF2B5EF4-FFF2-40B4-BE49-F238E27FC236}">
                <a16:creationId xmlns:a16="http://schemas.microsoft.com/office/drawing/2014/main" id="{536BB007-4F60-39C3-165C-EFFDCE71AA75}"/>
              </a:ext>
            </a:extLst>
          </p:cNvPr>
          <p:cNvSpPr>
            <a:spLocks noGrp="1"/>
          </p:cNvSpPr>
          <p:nvPr>
            <p:ph type="body" sz="quarter" idx="30" hasCustomPrompt="1"/>
          </p:nvPr>
        </p:nvSpPr>
        <p:spPr>
          <a:xfrm>
            <a:off x="2669264" y="3640555"/>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5" name="picture placeholder_02">
            <a:extLst>
              <a:ext uri="{FF2B5EF4-FFF2-40B4-BE49-F238E27FC236}">
                <a16:creationId xmlns:a16="http://schemas.microsoft.com/office/drawing/2014/main" id="{5B7DD683-1971-B0E4-767A-97E5DDA7B2AC}"/>
              </a:ext>
            </a:extLst>
          </p:cNvPr>
          <p:cNvSpPr>
            <a:spLocks noGrp="1" noChangeAspect="1"/>
          </p:cNvSpPr>
          <p:nvPr>
            <p:ph type="pic" sz="quarter" idx="27" hasCustomPrompt="1"/>
          </p:nvPr>
        </p:nvSpPr>
        <p:spPr>
          <a:xfrm>
            <a:off x="2872652" y="1720337"/>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6" name="contact details placeholder 01">
            <a:extLst>
              <a:ext uri="{FF2B5EF4-FFF2-40B4-BE49-F238E27FC236}">
                <a16:creationId xmlns:a16="http://schemas.microsoft.com/office/drawing/2014/main" id="{F3DC041D-F6FD-7127-3B00-F06DDEBC1C49}"/>
              </a:ext>
            </a:extLst>
          </p:cNvPr>
          <p:cNvSpPr>
            <a:spLocks noGrp="1"/>
          </p:cNvSpPr>
          <p:nvPr>
            <p:ph type="body" sz="quarter" idx="20" hasCustomPrompt="1"/>
          </p:nvPr>
        </p:nvSpPr>
        <p:spPr>
          <a:xfrm>
            <a:off x="470718"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7" name="role placeholder_01">
            <a:extLst>
              <a:ext uri="{FF2B5EF4-FFF2-40B4-BE49-F238E27FC236}">
                <a16:creationId xmlns:a16="http://schemas.microsoft.com/office/drawing/2014/main" id="{E5134476-BFE2-0C41-CE3D-55EEF0DC8E17}"/>
              </a:ext>
            </a:extLst>
          </p:cNvPr>
          <p:cNvSpPr>
            <a:spLocks noGrp="1"/>
          </p:cNvSpPr>
          <p:nvPr>
            <p:ph type="body" sz="quarter" idx="26" hasCustomPrompt="1"/>
          </p:nvPr>
        </p:nvSpPr>
        <p:spPr>
          <a:xfrm>
            <a:off x="470718" y="3954329"/>
            <a:ext cx="1630800" cy="215444"/>
          </a:xfrm>
          <a:prstGeom prst="rect">
            <a:avLst/>
          </a:prstGeom>
        </p:spPr>
        <p:txBody>
          <a:bodyPr wrap="square">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8" name="name placeholder 01">
            <a:extLst>
              <a:ext uri="{FF2B5EF4-FFF2-40B4-BE49-F238E27FC236}">
                <a16:creationId xmlns:a16="http://schemas.microsoft.com/office/drawing/2014/main" id="{0206759D-40E3-04BC-074B-2AE420B32B40}"/>
              </a:ext>
            </a:extLst>
          </p:cNvPr>
          <p:cNvSpPr>
            <a:spLocks noGrp="1"/>
          </p:cNvSpPr>
          <p:nvPr>
            <p:ph type="body" sz="quarter" idx="19" hasCustomPrompt="1"/>
          </p:nvPr>
        </p:nvSpPr>
        <p:spPr>
          <a:xfrm>
            <a:off x="470718" y="3632280"/>
            <a:ext cx="1630800" cy="246221"/>
          </a:xfrm>
          <a:prstGeom prst="rect">
            <a:avLst/>
          </a:prstGeom>
        </p:spPr>
        <p:txBody>
          <a:bodyPr wrap="square">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9" name="picture placeholder_01">
            <a:extLst>
              <a:ext uri="{FF2B5EF4-FFF2-40B4-BE49-F238E27FC236}">
                <a16:creationId xmlns:a16="http://schemas.microsoft.com/office/drawing/2014/main" id="{3206DC98-D93A-9EE3-215E-A31976C53119}"/>
              </a:ext>
            </a:extLst>
          </p:cNvPr>
          <p:cNvSpPr>
            <a:spLocks noGrp="1" noChangeAspect="1"/>
          </p:cNvSpPr>
          <p:nvPr>
            <p:ph type="pic" sz="quarter" idx="23" hasCustomPrompt="1"/>
          </p:nvPr>
        </p:nvSpPr>
        <p:spPr>
          <a:xfrm>
            <a:off x="670680"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6" name="Title 5">
            <a:extLst>
              <a:ext uri="{FF2B5EF4-FFF2-40B4-BE49-F238E27FC236}">
                <a16:creationId xmlns:a16="http://schemas.microsoft.com/office/drawing/2014/main" id="{918ACF49-5EE3-2692-F36A-5A2B15B950D8}"/>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5B64D9BE-1CF2-27DF-8386-93102D540D0B}"/>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63549417-2493-5971-5077-6069FC401F5C}"/>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233171268"/>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profile 1x (red)">
    <p:spTree>
      <p:nvGrpSpPr>
        <p:cNvPr id="1" name=""/>
        <p:cNvGrpSpPr/>
        <p:nvPr/>
      </p:nvGrpSpPr>
      <p:grpSpPr>
        <a:xfrm>
          <a:off x="0" y="0"/>
          <a:ext cx="0" cy="0"/>
          <a:chOff x="0" y="0"/>
          <a:chExt cx="0" cy="0"/>
        </a:xfrm>
      </p:grpSpPr>
      <p:sp>
        <p:nvSpPr>
          <p:cNvPr id="7" name="background color">
            <a:extLst>
              <a:ext uri="{FF2B5EF4-FFF2-40B4-BE49-F238E27FC236}">
                <a16:creationId xmlns:a16="http://schemas.microsoft.com/office/drawing/2014/main" id="{BD769638-B972-57B9-D898-3A78728C3E60}"/>
              </a:ext>
              <a:ext uri="{C183D7F6-B498-43B3-948B-1728B52AA6E4}">
                <adec:decorative xmlns:adec="http://schemas.microsoft.com/office/drawing/2017/decorative" val="1"/>
              </a:ext>
            </a:extLst>
          </p:cNvPr>
          <p:cNvSpPr>
            <a:spLocks/>
          </p:cNvSpPr>
          <p:nvPr/>
        </p:nvSpPr>
        <p:spPr>
          <a:xfrm>
            <a:off x="0" y="2"/>
            <a:ext cx="3006329" cy="6857999"/>
          </a:xfrm>
          <a:prstGeom prst="rect">
            <a:avLst/>
          </a:prstGeom>
          <a:blipFill dpi="0" rotWithShape="1">
            <a:blip r:embed="rId2"/>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13" name="picture placeholder">
            <a:extLst>
              <a:ext uri="{FF2B5EF4-FFF2-40B4-BE49-F238E27FC236}">
                <a16:creationId xmlns:a16="http://schemas.microsoft.com/office/drawing/2014/main" id="{52B91902-C0FE-E942-6954-501149070F4E}"/>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D6D8E9D3-4638-2B8F-F76E-4024902DADB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E3E5BA31-02C8-0783-24B1-5BCBC7EAA23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9" name="contact details placeholder">
            <a:extLst>
              <a:ext uri="{FF2B5EF4-FFF2-40B4-BE49-F238E27FC236}">
                <a16:creationId xmlns:a16="http://schemas.microsoft.com/office/drawing/2014/main" id="{52E7D7DA-6F25-8F7A-EFDA-767B34A127FC}"/>
              </a:ext>
            </a:extLst>
          </p:cNvPr>
          <p:cNvSpPr>
            <a:spLocks noGrp="1"/>
          </p:cNvSpPr>
          <p:nvPr>
            <p:ph type="body" sz="quarter" idx="17" hasCustomPrompt="1"/>
          </p:nvPr>
        </p:nvSpPr>
        <p:spPr>
          <a:xfrm>
            <a:off x="342900" y="2671201"/>
            <a:ext cx="2320529" cy="3272398"/>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0" name="role placeholder">
            <a:extLst>
              <a:ext uri="{FF2B5EF4-FFF2-40B4-BE49-F238E27FC236}">
                <a16:creationId xmlns:a16="http://schemas.microsoft.com/office/drawing/2014/main" id="{FE7E2E65-6672-2678-51BE-6C9E534BB472}"/>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1" name="Title 5">
            <a:extLst>
              <a:ext uri="{FF2B5EF4-FFF2-40B4-BE49-F238E27FC236}">
                <a16:creationId xmlns:a16="http://schemas.microsoft.com/office/drawing/2014/main" id="{5768B81F-C533-BE43-9E69-115D074F3B82}"/>
              </a:ext>
            </a:extLst>
          </p:cNvPr>
          <p:cNvSpPr>
            <a:spLocks noGrp="1"/>
          </p:cNvSpPr>
          <p:nvPr>
            <p:ph type="title" hasCustomPrompt="1"/>
          </p:nvPr>
        </p:nvSpPr>
        <p:spPr>
          <a:xfrm>
            <a:off x="3259931" y="457201"/>
            <a:ext cx="5513031" cy="321999"/>
          </a:xfrm>
        </p:spPr>
        <p:txBody>
          <a:bodyPr/>
          <a:lstStyle/>
          <a:p>
            <a:r>
              <a:rPr lang="en-US" dirty="0"/>
              <a:t>Name</a:t>
            </a:r>
          </a:p>
        </p:txBody>
      </p:sp>
      <p:sp>
        <p:nvSpPr>
          <p:cNvPr id="12" name="Content Placeholder 10">
            <a:extLst>
              <a:ext uri="{FF2B5EF4-FFF2-40B4-BE49-F238E27FC236}">
                <a16:creationId xmlns:a16="http://schemas.microsoft.com/office/drawing/2014/main" id="{DCDCB3C0-636E-F5AF-D522-201E1F4905FC}"/>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1162298"/>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rofile 1x">
    <p:spTree>
      <p:nvGrpSpPr>
        <p:cNvPr id="1" name=""/>
        <p:cNvGrpSpPr/>
        <p:nvPr/>
      </p:nvGrpSpPr>
      <p:grpSpPr>
        <a:xfrm>
          <a:off x="0" y="0"/>
          <a:ext cx="0" cy="0"/>
          <a:chOff x="0" y="0"/>
          <a:chExt cx="0" cy="0"/>
        </a:xfrm>
      </p:grpSpPr>
      <p:grpSp>
        <p:nvGrpSpPr>
          <p:cNvPr id="3" name="picture background">
            <a:extLst>
              <a:ext uri="{FF2B5EF4-FFF2-40B4-BE49-F238E27FC236}">
                <a16:creationId xmlns:a16="http://schemas.microsoft.com/office/drawing/2014/main" id="{7A5A8B4D-25B7-4515-B660-8458F7B8C35B}"/>
              </a:ext>
            </a:extLst>
          </p:cNvPr>
          <p:cNvGrpSpPr>
            <a:grpSpLocks/>
          </p:cNvGrpSpPr>
          <p:nvPr/>
        </p:nvGrpSpPr>
        <p:grpSpPr>
          <a:xfrm>
            <a:off x="0" y="1"/>
            <a:ext cx="3006329" cy="6857999"/>
            <a:chOff x="8206799" y="0"/>
            <a:chExt cx="4008438" cy="6857999"/>
          </a:xfrm>
          <a:solidFill>
            <a:schemeClr val="bg2"/>
          </a:solidFill>
        </p:grpSpPr>
        <p:sp>
          <p:nvSpPr>
            <p:cNvPr id="4" name="background color">
              <a:extLst>
                <a:ext uri="{FF2B5EF4-FFF2-40B4-BE49-F238E27FC236}">
                  <a16:creationId xmlns:a16="http://schemas.microsoft.com/office/drawing/2014/main" id="{DF5A61AE-44E4-31BA-C476-1263F298D501}"/>
                </a:ext>
              </a:extLst>
            </p:cNvPr>
            <p:cNvSpPr>
              <a:spLocks/>
            </p:cNvSpPr>
            <p:nvPr/>
          </p:nvSpPr>
          <p:spPr>
            <a:xfrm>
              <a:off x="8206799" y="0"/>
              <a:ext cx="4008438" cy="68579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5" name="triangle pattern">
              <a:extLst>
                <a:ext uri="{FF2B5EF4-FFF2-40B4-BE49-F238E27FC236}">
                  <a16:creationId xmlns:a16="http://schemas.microsoft.com/office/drawing/2014/main" id="{3781C9AD-DE22-51EB-0097-910578F3BD20}"/>
                </a:ext>
                <a:ext uri="{C183D7F6-B498-43B3-948B-1728B52AA6E4}">
                  <adec:decorative xmlns:adec="http://schemas.microsoft.com/office/drawing/2017/decorative" val="1"/>
                </a:ext>
              </a:extLst>
            </p:cNvPr>
            <p:cNvPicPr>
              <a:picLocks/>
            </p:cNvPicPr>
            <p:nvPr/>
          </p:nvPicPr>
          <p:blipFill>
            <a:blip r:embed="rId2"/>
            <a:srcRect l="16121" t="27382" r="45575" b="32817"/>
            <a:stretch/>
          </p:blipFill>
          <p:spPr>
            <a:xfrm rot="16200000" flipV="1">
              <a:off x="6782018" y="1424781"/>
              <a:ext cx="6857999" cy="4008437"/>
            </a:xfrm>
            <a:prstGeom prst="rect">
              <a:avLst/>
            </a:prstGeom>
          </p:spPr>
        </p:pic>
      </p:grpSp>
      <p:sp>
        <p:nvSpPr>
          <p:cNvPr id="7" name="picture placeholder">
            <a:extLst>
              <a:ext uri="{FF2B5EF4-FFF2-40B4-BE49-F238E27FC236}">
                <a16:creationId xmlns:a16="http://schemas.microsoft.com/office/drawing/2014/main" id="{A0FB8141-F787-8912-7858-2B33DBD51DD0}"/>
              </a:ext>
            </a:extLst>
          </p:cNvPr>
          <p:cNvSpPr>
            <a:spLocks noGrp="1" noChangeAspect="1"/>
          </p:cNvSpPr>
          <p:nvPr>
            <p:ph type="pic" sz="quarter" idx="13" hasCustomPrompt="1"/>
          </p:nvPr>
        </p:nvSpPr>
        <p:spPr>
          <a:xfrm>
            <a:off x="830951" y="457200"/>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0F8490C6-20F3-030C-1A8F-E3F0C2507DB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BB3EAFC-CB95-9E35-DD96-F837216E1943}"/>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11" name="contact details placeholder">
            <a:extLst>
              <a:ext uri="{FF2B5EF4-FFF2-40B4-BE49-F238E27FC236}">
                <a16:creationId xmlns:a16="http://schemas.microsoft.com/office/drawing/2014/main" id="{15689DE0-6DE3-A1A1-A210-00D8811A8870}"/>
              </a:ext>
            </a:extLst>
          </p:cNvPr>
          <p:cNvSpPr>
            <a:spLocks noGrp="1"/>
          </p:cNvSpPr>
          <p:nvPr>
            <p:ph type="body" sz="quarter" idx="17" hasCustomPrompt="1"/>
          </p:nvPr>
        </p:nvSpPr>
        <p:spPr>
          <a:xfrm>
            <a:off x="342900" y="2671201"/>
            <a:ext cx="2320529" cy="3272398"/>
          </a:xfrm>
        </p:spPr>
        <p:txBody>
          <a:bodyPr/>
          <a:lstStyle>
            <a:lvl1pPr algn="ctr">
              <a:defRPr sz="105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3" name="role placeholder">
            <a:extLst>
              <a:ext uri="{FF2B5EF4-FFF2-40B4-BE49-F238E27FC236}">
                <a16:creationId xmlns:a16="http://schemas.microsoft.com/office/drawing/2014/main" id="{E1A7E9CE-96EF-2B81-7A86-7FA238EC700E}"/>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4" name="Title 5">
            <a:extLst>
              <a:ext uri="{FF2B5EF4-FFF2-40B4-BE49-F238E27FC236}">
                <a16:creationId xmlns:a16="http://schemas.microsoft.com/office/drawing/2014/main" id="{8F9796CA-BEEC-7761-F407-25AABC52E652}"/>
              </a:ext>
            </a:extLst>
          </p:cNvPr>
          <p:cNvSpPr>
            <a:spLocks noGrp="1"/>
          </p:cNvSpPr>
          <p:nvPr>
            <p:ph type="title" hasCustomPrompt="1"/>
          </p:nvPr>
        </p:nvSpPr>
        <p:spPr>
          <a:xfrm>
            <a:off x="3259931" y="457201"/>
            <a:ext cx="5513031" cy="321999"/>
          </a:xfrm>
        </p:spPr>
        <p:txBody>
          <a:bodyPr/>
          <a:lstStyle/>
          <a:p>
            <a:r>
              <a:rPr lang="en-US" dirty="0"/>
              <a:t>Name</a:t>
            </a:r>
          </a:p>
        </p:txBody>
      </p:sp>
      <p:sp>
        <p:nvSpPr>
          <p:cNvPr id="15" name="Content Placeholder 10">
            <a:extLst>
              <a:ext uri="{FF2B5EF4-FFF2-40B4-BE49-F238E27FC236}">
                <a16:creationId xmlns:a16="http://schemas.microsoft.com/office/drawing/2014/main" id="{EC2EB9EF-E6CC-4E7E-4804-8CD2242820DA}"/>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877609"/>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profile 1x">
    <p:spTree>
      <p:nvGrpSpPr>
        <p:cNvPr id="1" name=""/>
        <p:cNvGrpSpPr/>
        <p:nvPr/>
      </p:nvGrpSpPr>
      <p:grpSpPr>
        <a:xfrm>
          <a:off x="0" y="0"/>
          <a:ext cx="0" cy="0"/>
          <a:chOff x="0" y="0"/>
          <a:chExt cx="0" cy="0"/>
        </a:xfrm>
      </p:grpSpPr>
      <p:sp>
        <p:nvSpPr>
          <p:cNvPr id="10" name="background color">
            <a:extLst>
              <a:ext uri="{FF2B5EF4-FFF2-40B4-BE49-F238E27FC236}">
                <a16:creationId xmlns:a16="http://schemas.microsoft.com/office/drawing/2014/main" id="{A3900614-F84A-E653-475A-5F1956CB28A4}"/>
              </a:ext>
              <a:ext uri="{C183D7F6-B498-43B3-948B-1728B52AA6E4}">
                <adec:decorative xmlns:adec="http://schemas.microsoft.com/office/drawing/2017/decorative" val="1"/>
              </a:ext>
            </a:extLst>
          </p:cNvPr>
          <p:cNvSpPr>
            <a:spLocks/>
          </p:cNvSpPr>
          <p:nvPr/>
        </p:nvSpPr>
        <p:spPr>
          <a:xfrm>
            <a:off x="0" y="2"/>
            <a:ext cx="300632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21" name="contact details placeholder">
            <a:extLst>
              <a:ext uri="{FF2B5EF4-FFF2-40B4-BE49-F238E27FC236}">
                <a16:creationId xmlns:a16="http://schemas.microsoft.com/office/drawing/2014/main" id="{31CE46E6-D243-C9E1-1F90-B2CE4BBA59B0}"/>
              </a:ext>
            </a:extLst>
          </p:cNvPr>
          <p:cNvSpPr>
            <a:spLocks noGrp="1"/>
          </p:cNvSpPr>
          <p:nvPr>
            <p:ph type="body" sz="quarter" idx="17" hasCustomPrompt="1"/>
          </p:nvPr>
        </p:nvSpPr>
        <p:spPr>
          <a:xfrm>
            <a:off x="342900" y="2671202"/>
            <a:ext cx="2320529" cy="3272399"/>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5" name="role placeholder">
            <a:extLst>
              <a:ext uri="{FF2B5EF4-FFF2-40B4-BE49-F238E27FC236}">
                <a16:creationId xmlns:a16="http://schemas.microsoft.com/office/drawing/2014/main" id="{C57F9CDE-9BE0-DEE2-EDB0-FA896BAF6F97}"/>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6" name="Title 5">
            <a:extLst>
              <a:ext uri="{FF2B5EF4-FFF2-40B4-BE49-F238E27FC236}">
                <a16:creationId xmlns:a16="http://schemas.microsoft.com/office/drawing/2014/main" id="{8A2759C8-7C53-9A43-E8CF-2E9274C2314F}"/>
              </a:ext>
            </a:extLst>
          </p:cNvPr>
          <p:cNvSpPr>
            <a:spLocks noGrp="1"/>
          </p:cNvSpPr>
          <p:nvPr>
            <p:ph type="title" hasCustomPrompt="1"/>
          </p:nvPr>
        </p:nvSpPr>
        <p:spPr>
          <a:xfrm>
            <a:off x="3259931" y="457201"/>
            <a:ext cx="5513031" cy="321999"/>
          </a:xfrm>
        </p:spPr>
        <p:txBody>
          <a:bodyPr/>
          <a:lstStyle/>
          <a:p>
            <a:r>
              <a:rPr lang="en-US" dirty="0"/>
              <a:t>Name</a:t>
            </a:r>
          </a:p>
        </p:txBody>
      </p:sp>
      <p:sp>
        <p:nvSpPr>
          <p:cNvPr id="2" name="picture placeholder">
            <a:extLst>
              <a:ext uri="{FF2B5EF4-FFF2-40B4-BE49-F238E27FC236}">
                <a16:creationId xmlns:a16="http://schemas.microsoft.com/office/drawing/2014/main" id="{CDABC688-A93D-C719-6D61-C4B6D1C8F9EB}"/>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7" name="Slide Number Placeholder 5">
            <a:extLst>
              <a:ext uri="{FF2B5EF4-FFF2-40B4-BE49-F238E27FC236}">
                <a16:creationId xmlns:a16="http://schemas.microsoft.com/office/drawing/2014/main" id="{BA2D0F50-46A1-F435-E28D-5FBFA1B4091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F1439AF8-943C-4E86-1D1E-90A1DDDE3632}"/>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1" name="Content Placeholder 10">
            <a:extLst>
              <a:ext uri="{FF2B5EF4-FFF2-40B4-BE49-F238E27FC236}">
                <a16:creationId xmlns:a16="http://schemas.microsoft.com/office/drawing/2014/main" id="{F2CFF24B-FFEF-370D-5009-B044FC38C9D4}"/>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806820"/>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6286500" y="4076701"/>
            <a:ext cx="2514600" cy="1866900"/>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4239246281"/>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6286500" y="4076702"/>
            <a:ext cx="2514600" cy="1269999"/>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pic>
        <p:nvPicPr>
          <p:cNvPr id="2" name="Graphic 30" descr="LinkedIn icon">
            <a:extLst>
              <a:ext uri="{FF2B5EF4-FFF2-40B4-BE49-F238E27FC236}">
                <a16:creationId xmlns:a16="http://schemas.microsoft.com/office/drawing/2014/main" id="{67D6E5E2-528F-270F-8F49-950FD4E65634}"/>
              </a:ext>
            </a:extLst>
          </p:cNvPr>
          <p:cNvPicPr>
            <a:picLocks noChangeAspect="1"/>
          </p:cNvPicPr>
          <p:nvPr/>
        </p:nvPicPr>
        <p:blipFill>
          <a:blip r:embed="rId2">
            <a:biLevel thresh="25000"/>
          </a:blip>
          <a:srcRect/>
          <a:stretch/>
        </p:blipFill>
        <p:spPr>
          <a:xfrm>
            <a:off x="8558677" y="5669280"/>
            <a:ext cx="242423" cy="274320"/>
          </a:xfrm>
          <a:prstGeom prst="rect">
            <a:avLst/>
          </a:prstGeom>
        </p:spPr>
      </p:pic>
    </p:spTree>
    <p:extLst>
      <p:ext uri="{BB962C8B-B14F-4D97-AF65-F5344CB8AC3E}">
        <p14:creationId xmlns:p14="http://schemas.microsoft.com/office/powerpoint/2010/main" val="2545570953"/>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dex 4 items (joint picture)">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8C695E26-EC89-608D-A6FC-4C486100DA91}"/>
              </a:ext>
            </a:extLst>
          </p:cNvPr>
          <p:cNvSpPr txBox="1">
            <a:spLocks/>
          </p:cNvSpPr>
          <p:nvPr/>
        </p:nvSpPr>
        <p:spPr>
          <a:xfrm>
            <a:off x="6801028"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8F8E6149-5784-D5A2-63BC-A9583F3D1CE0}"/>
              </a:ext>
            </a:extLst>
          </p:cNvPr>
          <p:cNvSpPr txBox="1">
            <a:spLocks/>
          </p:cNvSpPr>
          <p:nvPr/>
        </p:nvSpPr>
        <p:spPr>
          <a:xfrm>
            <a:off x="4650791"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8" name="02">
            <a:extLst>
              <a:ext uri="{FF2B5EF4-FFF2-40B4-BE49-F238E27FC236}">
                <a16:creationId xmlns:a16="http://schemas.microsoft.com/office/drawing/2014/main" id="{F3A468C2-13A4-2359-6107-E8213D96E285}"/>
              </a:ext>
            </a:extLst>
          </p:cNvPr>
          <p:cNvSpPr txBox="1">
            <a:spLocks/>
          </p:cNvSpPr>
          <p:nvPr/>
        </p:nvSpPr>
        <p:spPr>
          <a:xfrm>
            <a:off x="2500556"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9" name="01">
            <a:extLst>
              <a:ext uri="{FF2B5EF4-FFF2-40B4-BE49-F238E27FC236}">
                <a16:creationId xmlns:a16="http://schemas.microsoft.com/office/drawing/2014/main" id="{4BC32AB5-5651-8D92-A161-6496D4831C0C}"/>
              </a:ext>
            </a:extLst>
          </p:cNvPr>
          <p:cNvSpPr txBox="1">
            <a:spLocks/>
          </p:cNvSpPr>
          <p:nvPr/>
        </p:nvSpPr>
        <p:spPr>
          <a:xfrm>
            <a:off x="339572" y="3938511"/>
            <a:ext cx="2014148"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802781"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2149"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1516"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2011384"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5" name="picture placeholder">
            <a:extLst>
              <a:ext uri="{FF2B5EF4-FFF2-40B4-BE49-F238E27FC236}">
                <a16:creationId xmlns:a16="http://schemas.microsoft.com/office/drawing/2014/main" id="{B9E282B2-7F05-6FE6-4176-665EA74ABDA3}"/>
              </a:ext>
            </a:extLst>
          </p:cNvPr>
          <p:cNvSpPr>
            <a:spLocks noGrp="1"/>
          </p:cNvSpPr>
          <p:nvPr>
            <p:ph type="pic" sz="quarter" idx="17" hasCustomPrompt="1"/>
          </p:nvPr>
        </p:nvSpPr>
        <p:spPr>
          <a:xfrm>
            <a:off x="350320" y="1"/>
            <a:ext cx="8454107" cy="3938511"/>
          </a:xfrm>
          <a:custGeom>
            <a:avLst/>
            <a:gdLst>
              <a:gd name="connsiteX0" fmla="*/ 8550302 w 11218353"/>
              <a:gd name="connsiteY0" fmla="*/ 0 h 4124247"/>
              <a:gd name="connsiteX1" fmla="*/ 11218353 w 11218353"/>
              <a:gd name="connsiteY1" fmla="*/ 0 h 4124247"/>
              <a:gd name="connsiteX2" fmla="*/ 11218353 w 11218353"/>
              <a:gd name="connsiteY2" fmla="*/ 4124247 h 4124247"/>
              <a:gd name="connsiteX3" fmla="*/ 8550302 w 11218353"/>
              <a:gd name="connsiteY3" fmla="*/ 4124247 h 4124247"/>
              <a:gd name="connsiteX4" fmla="*/ 5699176 w 11218353"/>
              <a:gd name="connsiteY4" fmla="*/ 0 h 4124247"/>
              <a:gd name="connsiteX5" fmla="*/ 8370302 w 11218353"/>
              <a:gd name="connsiteY5" fmla="*/ 0 h 4124247"/>
              <a:gd name="connsiteX6" fmla="*/ 8370302 w 11218353"/>
              <a:gd name="connsiteY6" fmla="*/ 4124247 h 4124247"/>
              <a:gd name="connsiteX7" fmla="*/ 5699176 w 11218353"/>
              <a:gd name="connsiteY7" fmla="*/ 4124247 h 4124247"/>
              <a:gd name="connsiteX8" fmla="*/ 2851143 w 11218353"/>
              <a:gd name="connsiteY8" fmla="*/ 0 h 4124247"/>
              <a:gd name="connsiteX9" fmla="*/ 5519176 w 11218353"/>
              <a:gd name="connsiteY9" fmla="*/ 0 h 4124247"/>
              <a:gd name="connsiteX10" fmla="*/ 5519176 w 11218353"/>
              <a:gd name="connsiteY10" fmla="*/ 4124247 h 4124247"/>
              <a:gd name="connsiteX11" fmla="*/ 2851143 w 11218353"/>
              <a:gd name="connsiteY11" fmla="*/ 4124247 h 4124247"/>
              <a:gd name="connsiteX12" fmla="*/ 0 w 11218353"/>
              <a:gd name="connsiteY12" fmla="*/ 0 h 4124247"/>
              <a:gd name="connsiteX13" fmla="*/ 2671143 w 11218353"/>
              <a:gd name="connsiteY13" fmla="*/ 0 h 4124247"/>
              <a:gd name="connsiteX14" fmla="*/ 2671143 w 11218353"/>
              <a:gd name="connsiteY14" fmla="*/ 4124247 h 4124247"/>
              <a:gd name="connsiteX15" fmla="*/ 0 w 11218353"/>
              <a:gd name="connsiteY15"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8353" h="4124247">
                <a:moveTo>
                  <a:pt x="8550302" y="0"/>
                </a:moveTo>
                <a:lnTo>
                  <a:pt x="11218353" y="0"/>
                </a:lnTo>
                <a:lnTo>
                  <a:pt x="11218353" y="4124247"/>
                </a:lnTo>
                <a:lnTo>
                  <a:pt x="8550302" y="4124247"/>
                </a:lnTo>
                <a:close/>
                <a:moveTo>
                  <a:pt x="5699176" y="0"/>
                </a:moveTo>
                <a:lnTo>
                  <a:pt x="8370302" y="0"/>
                </a:lnTo>
                <a:lnTo>
                  <a:pt x="8370302" y="4124247"/>
                </a:lnTo>
                <a:lnTo>
                  <a:pt x="5699176" y="4124247"/>
                </a:lnTo>
                <a:close/>
                <a:moveTo>
                  <a:pt x="2851143" y="0"/>
                </a:moveTo>
                <a:lnTo>
                  <a:pt x="5519176" y="0"/>
                </a:lnTo>
                <a:lnTo>
                  <a:pt x="5519176" y="4124247"/>
                </a:lnTo>
                <a:lnTo>
                  <a:pt x="2851143" y="4124247"/>
                </a:lnTo>
                <a:close/>
                <a:moveTo>
                  <a:pt x="0" y="0"/>
                </a:moveTo>
                <a:lnTo>
                  <a:pt x="2671143" y="0"/>
                </a:lnTo>
                <a:lnTo>
                  <a:pt x="2671143"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8BC4CE14-A909-B80C-9474-405C9C8C4813}"/>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1891099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4" name="Graphic 3">
            <a:extLst>
              <a:ext uri="{FF2B5EF4-FFF2-40B4-BE49-F238E27FC236}">
                <a16:creationId xmlns:a16="http://schemas.microsoft.com/office/drawing/2014/main" id="{19F91B1A-6E0B-4C7B-B4B9-ED8B6C381225}"/>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7" name="Right Triangle 6">
            <a:extLst>
              <a:ext uri="{FF2B5EF4-FFF2-40B4-BE49-F238E27FC236}">
                <a16:creationId xmlns:a16="http://schemas.microsoft.com/office/drawing/2014/main" id="{E5523BC0-D57D-4454-B244-D1C3336A2BF3}"/>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361951" y="5369242"/>
            <a:ext cx="2324100"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350" b="0" kern="0" dirty="0">
                <a:solidFill>
                  <a:srgbClr val="404040"/>
                </a:solidFill>
                <a:latin typeface="Trebuchet MS"/>
              </a:defRPr>
            </a:lvl1pPr>
            <a:lvl2pPr>
              <a:defRPr lang="en-US" sz="135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109068718"/>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7" name="Graphic 3">
            <a:extLst>
              <a:ext uri="{FF2B5EF4-FFF2-40B4-BE49-F238E27FC236}">
                <a16:creationId xmlns:a16="http://schemas.microsoft.com/office/drawing/2014/main" id="{BA4A5280-F9AB-4B0F-B9EF-710C72992079}"/>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19" name="Right Triangle 18">
            <a:extLst>
              <a:ext uri="{FF2B5EF4-FFF2-40B4-BE49-F238E27FC236}">
                <a16:creationId xmlns:a16="http://schemas.microsoft.com/office/drawing/2014/main" id="{12EDA389-AADE-4A05-AA53-AE73693E1AF7}"/>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361951" y="5369242"/>
            <a:ext cx="1885949"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350" b="0" kern="0" smtClean="0">
                <a:solidFill>
                  <a:srgbClr val="404040"/>
                </a:solidFill>
                <a:latin typeface="Trebuchet MS"/>
              </a:defRPr>
            </a:lvl1pPr>
            <a:lvl2pPr marL="205740" indent="-204788">
              <a:spcBef>
                <a:spcPts val="0"/>
              </a:spcBef>
              <a:defRPr lang="en-US" sz="1350" kern="1200" smtClean="0">
                <a:solidFill>
                  <a:schemeClr val="tx1"/>
                </a:solidFill>
                <a:ea typeface="+mn-ea"/>
                <a:cs typeface="+mn-cs"/>
              </a:defRPr>
            </a:lvl2pPr>
            <a:lvl3pPr marL="411480" indent="-205740">
              <a:spcBef>
                <a:spcPts val="0"/>
              </a:spcBef>
              <a:defRPr lang="en-US" sz="1350" kern="1200" smtClean="0">
                <a:solidFill>
                  <a:schemeClr val="tx1"/>
                </a:solidFill>
                <a:ea typeface="+mn-ea"/>
                <a:cs typeface="+mn-cs"/>
              </a:defRPr>
            </a:lvl3pPr>
            <a:lvl4pPr marL="617220" indent="-205740">
              <a:spcBef>
                <a:spcPts val="0"/>
              </a:spcBef>
              <a:defRPr lang="en-US" sz="1200" kern="1200" smtClean="0">
                <a:solidFill>
                  <a:schemeClr val="tx1"/>
                </a:solidFill>
                <a:ea typeface="+mn-ea"/>
                <a:cs typeface="+mn-cs"/>
              </a:defRPr>
            </a:lvl4pPr>
            <a:lvl5pPr marL="822960" indent="-205740">
              <a:spcBef>
                <a:spcPts val="0"/>
              </a:spcBef>
              <a:defRPr lang="en-US" sz="12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pic>
        <p:nvPicPr>
          <p:cNvPr id="2" name="Graphic 30" descr="LinkedIn icon">
            <a:extLst>
              <a:ext uri="{FF2B5EF4-FFF2-40B4-BE49-F238E27FC236}">
                <a16:creationId xmlns:a16="http://schemas.microsoft.com/office/drawing/2014/main" id="{3CB4543B-4575-21D9-7F09-214ABF969A02}"/>
              </a:ext>
            </a:extLst>
          </p:cNvPr>
          <p:cNvPicPr>
            <a:picLocks noChangeAspect="1"/>
          </p:cNvPicPr>
          <p:nvPr/>
        </p:nvPicPr>
        <p:blipFill>
          <a:blip r:embed="rId2">
            <a:biLevel thresh="25000"/>
          </a:blip>
          <a:srcRect/>
          <a:stretch/>
        </p:blipFill>
        <p:spPr>
          <a:xfrm>
            <a:off x="2469529" y="5535140"/>
            <a:ext cx="242423" cy="274320"/>
          </a:xfrm>
          <a:prstGeom prst="rect">
            <a:avLst/>
          </a:prstGeom>
        </p:spPr>
      </p:pic>
    </p:spTree>
    <p:extLst>
      <p:ext uri="{BB962C8B-B14F-4D97-AF65-F5344CB8AC3E}">
        <p14:creationId xmlns:p14="http://schemas.microsoft.com/office/powerpoint/2010/main" val="65953889"/>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C41B9-07E2-AC79-331F-8B4CC0A1DD83}"/>
              </a:ext>
            </a:extLst>
          </p:cNvPr>
          <p:cNvPicPr>
            <a:picLocks noChangeAspect="1"/>
          </p:cNvPicPr>
          <p:nvPr/>
        </p:nvPicPr>
        <p:blipFill rotWithShape="1">
          <a:blip r:embed="rId2"/>
          <a:srcRect t="14326" r="15385" b="14326"/>
          <a:stretch/>
        </p:blipFill>
        <p:spPr>
          <a:xfrm>
            <a:off x="1" y="-1"/>
            <a:ext cx="9143999" cy="6858001"/>
          </a:xfrm>
          <a:prstGeom prst="rect">
            <a:avLst/>
          </a:prstGeom>
        </p:spPr>
      </p:pic>
      <p:sp>
        <p:nvSpPr>
          <p:cNvPr id="12" name="Rectangle 15"/>
          <p:cNvSpPr>
            <a:spLocks noChangeArrowheads="1"/>
          </p:cNvSpPr>
          <p:nvPr/>
        </p:nvSpPr>
        <p:spPr bwMode="gray">
          <a:xfrm>
            <a:off x="0" y="0"/>
            <a:ext cx="9144000" cy="6858000"/>
          </a:xfrm>
          <a:prstGeom prst="rect">
            <a:avLst/>
          </a:prstGeom>
          <a:solidFill>
            <a:schemeClr val="tx2">
              <a:alpha val="61169"/>
            </a:schemeClr>
          </a:solidFill>
          <a:ln w="9525">
            <a:noFill/>
            <a:miter lim="800000"/>
            <a:headEnd/>
            <a:tailEnd/>
          </a:ln>
          <a:effectLst/>
        </p:spPr>
        <p:txBody>
          <a:bodyPr wrap="none" anchor="ctr"/>
          <a:lstStyle/>
          <a:p>
            <a:endParaRPr lang="en-GB" sz="1350"/>
          </a:p>
        </p:txBody>
      </p:sp>
      <p:sp>
        <p:nvSpPr>
          <p:cNvPr id="5" name="Rectangle 15">
            <a:extLst>
              <a:ext uri="{FF2B5EF4-FFF2-40B4-BE49-F238E27FC236}">
                <a16:creationId xmlns:a16="http://schemas.microsoft.com/office/drawing/2014/main" id="{944B6644-368E-69EA-3BA7-95EDDB9B0FFB}"/>
              </a:ext>
            </a:extLst>
          </p:cNvPr>
          <p:cNvSpPr>
            <a:spLocks noChangeArrowheads="1"/>
          </p:cNvSpPr>
          <p:nvPr/>
        </p:nvSpPr>
        <p:spPr bwMode="gray">
          <a:xfrm rot="16200000">
            <a:off x="1142998" y="-1142998"/>
            <a:ext cx="6858003" cy="9143999"/>
          </a:xfrm>
          <a:prstGeom prst="rect">
            <a:avLst/>
          </a:prstGeom>
          <a:gradFill>
            <a:gsLst>
              <a:gs pos="0">
                <a:schemeClr val="tx1">
                  <a:lumMod val="0"/>
                  <a:alpha val="42526"/>
                </a:schemeClr>
              </a:gs>
              <a:gs pos="100000">
                <a:schemeClr val="bg1">
                  <a:alpha val="0"/>
                  <a:lumMod val="0"/>
                </a:schemeClr>
              </a:gs>
            </a:gsLst>
            <a:lin ang="5400000" scaled="1"/>
          </a:gradFill>
          <a:ln w="9525">
            <a:noFill/>
            <a:miter lim="800000"/>
            <a:headEnd/>
            <a:tailEnd/>
          </a:ln>
          <a:effectLst/>
        </p:spPr>
        <p:txBody>
          <a:bodyPr wrap="none" anchor="ctr"/>
          <a:lstStyle/>
          <a:p>
            <a:endParaRPr lang="en-GB" sz="1350"/>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342899" y="6037239"/>
            <a:ext cx="5479931" cy="311624"/>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675"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 2026 BDO USA, P.C. All rights reserved. </a:t>
            </a:r>
          </a:p>
        </p:txBody>
      </p:sp>
      <p:pic>
        <p:nvPicPr>
          <p:cNvPr id="10" name="Graphic 6">
            <a:extLst>
              <a:ext uri="{FF2B5EF4-FFF2-40B4-BE49-F238E27FC236}">
                <a16:creationId xmlns:a16="http://schemas.microsoft.com/office/drawing/2014/main" id="{5A21E8C9-F2B0-4917-A7A0-3F45F4B37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2" name="TextBox 9">
            <a:extLst>
              <a:ext uri="{FF2B5EF4-FFF2-40B4-BE49-F238E27FC236}">
                <a16:creationId xmlns:a16="http://schemas.microsoft.com/office/drawing/2014/main" id="{B2732B94-7642-D038-DE6B-71B6985855CA}"/>
              </a:ext>
            </a:extLst>
          </p:cNvPr>
          <p:cNvSpPr txBox="1">
            <a:spLocks noChangeArrowheads="1"/>
          </p:cNvSpPr>
          <p:nvPr/>
        </p:nvSpPr>
        <p:spPr bwMode="auto">
          <a:xfrm>
            <a:off x="342900" y="4577555"/>
            <a:ext cx="5333541" cy="1051570"/>
          </a:xfrm>
          <a:prstGeom prst="rect">
            <a:avLst/>
          </a:prstGeom>
          <a:noFill/>
          <a:ln w="9525">
            <a:noFill/>
            <a:miter lim="800000"/>
            <a:headEnd/>
            <a:tailEnd/>
          </a:ln>
        </p:spPr>
        <p:txBody>
          <a:bodyPr wrap="square" lIns="0" tIns="0" rIns="0" bIns="0" anchor="b">
            <a:spAutoFit/>
          </a:bodyPr>
          <a:lstStyle/>
          <a:p>
            <a:pPr>
              <a:spcBef>
                <a:spcPts val="0"/>
              </a:spcBef>
              <a:spcAft>
                <a:spcPts val="450"/>
              </a:spcAft>
            </a:pPr>
            <a:r>
              <a:rPr lang="en-US" sz="750" b="1" kern="1200" dirty="0">
                <a:solidFill>
                  <a:schemeClr val="bg1"/>
                </a:solidFill>
                <a:effectLst/>
                <a:latin typeface="+mn-lt"/>
                <a:ea typeface="+mn-ea"/>
                <a:cs typeface="+mn-cs"/>
              </a:rPr>
              <a:t>About BDO USA </a:t>
            </a:r>
          </a:p>
          <a:p>
            <a:pPr>
              <a:spcBef>
                <a:spcPts val="0"/>
              </a:spcBef>
              <a:spcAft>
                <a:spcPts val="450"/>
              </a:spcAft>
            </a:pPr>
            <a:r>
              <a:rPr lang="en-US" sz="750" b="0" kern="1200" dirty="0">
                <a:solidFill>
                  <a:schemeClr val="bg1"/>
                </a:solidFill>
                <a:effectLst/>
                <a:latin typeface="+mn-lt"/>
                <a:ea typeface="+mn-ea"/>
                <a:cs typeface="+mn-cs"/>
              </a:rPr>
              <a:t>Our purpose is helping people thrive, every day. Together, we are focused on delivering exceptional and sustainable outcomes and value for our people, our clients and our communities. BDO is proud to be an ESOP company, reflecting a culture that puts people first. BDO professionals provide assurance, tax and advisory services for a diverse range of clients across the U.S. and in over 160 countries through our global organization.</a:t>
            </a:r>
          </a:p>
          <a:p>
            <a:pPr>
              <a:spcBef>
                <a:spcPts val="0"/>
              </a:spcBef>
              <a:spcAft>
                <a:spcPts val="450"/>
              </a:spcAft>
            </a:pPr>
            <a:r>
              <a:rPr lang="en-US" sz="750" b="0" kern="1200" dirty="0">
                <a:solidFill>
                  <a:schemeClr val="bg1"/>
                </a:solidFill>
                <a:effectLst/>
                <a:latin typeface="+mn-lt"/>
                <a:ea typeface="+mn-ea"/>
                <a:cs typeface="+mn-cs"/>
              </a:rPr>
              <a:t>BDO is the brand name for the BDO network and for each of the BDO Member Firms. BDO USA, P.C., a Virginia professional corporation, is the U.S. member of BDO International Limited, a UK company limited by guarantee, and forms part of the international BDO network of independent member firms. For more information, please visit: </a:t>
            </a:r>
            <a:r>
              <a:rPr lang="en-US" sz="750" b="0" kern="1200" dirty="0" err="1">
                <a:solidFill>
                  <a:schemeClr val="bg1"/>
                </a:solidFill>
                <a:effectLst/>
                <a:latin typeface="+mn-lt"/>
                <a:ea typeface="+mn-ea"/>
                <a:cs typeface="+mn-cs"/>
              </a:rPr>
              <a:t>www.bdo.com</a:t>
            </a:r>
            <a:r>
              <a:rPr lang="en-US" sz="750" b="0" kern="1200" dirty="0">
                <a:solidFill>
                  <a:schemeClr val="bg1"/>
                </a:solidFill>
                <a:effectLst/>
                <a:latin typeface="+mn-lt"/>
                <a:ea typeface="+mn-ea"/>
                <a:cs typeface="+mn-cs"/>
              </a:rPr>
              <a:t>.</a:t>
            </a:r>
          </a:p>
        </p:txBody>
      </p:sp>
    </p:spTree>
    <p:extLst>
      <p:ext uri="{BB962C8B-B14F-4D97-AF65-F5344CB8AC3E}">
        <p14:creationId xmlns:p14="http://schemas.microsoft.com/office/powerpoint/2010/main" val="1290644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BE99-5A3F-4F5D-8E4E-07BFDB52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D2C7FA-24B6-43BB-9EA8-CB112AC43C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23265-FF91-4DEB-A63C-2569D2005C72}"/>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5494F09B-2C2C-43C3-865D-89B3C6DA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4B6BB-D290-4A32-B7E5-157D51BD44FA}"/>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22719400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D35-E509-4F05-ACF5-F8933BB8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83FD-31E3-4F1D-9724-F8C4D5E1E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8B8BA-3BE2-4A78-B390-3C00608E59E1}"/>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310E914D-C1A9-4ECC-9806-C903B8F49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DB9E-FF86-49C1-84F9-3940E0215D31}"/>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10608501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4" name="Picture 3" descr="A white and grey background&#10;&#10;AI-generated content may be incorrect.">
            <a:extLst>
              <a:ext uri="{FF2B5EF4-FFF2-40B4-BE49-F238E27FC236}">
                <a16:creationId xmlns:a16="http://schemas.microsoft.com/office/drawing/2014/main" id="{5E6794F8-E055-5D38-E27D-2D49E5A05522}"/>
              </a:ext>
            </a:extLst>
          </p:cNvPr>
          <p:cNvPicPr>
            <a:picLocks noChangeAspect="1"/>
          </p:cNvPicPr>
          <p:nvPr/>
        </p:nvPicPr>
        <p:blipFill>
          <a:blip r:embed="rId2"/>
          <a:srcRect r="17262"/>
          <a:stretch>
            <a:fillRect/>
          </a:stretch>
        </p:blipFill>
        <p:spPr>
          <a:xfrm>
            <a:off x="-1" y="1"/>
            <a:ext cx="9141714" cy="6857999"/>
          </a:xfrm>
          <a:prstGeom prst="rect">
            <a:avLst/>
          </a:prstGeom>
        </p:spPr>
      </p:pic>
      <p:sp>
        <p:nvSpPr>
          <p:cNvPr id="12" name="Freeform 11">
            <a:extLst>
              <a:ext uri="{FF2B5EF4-FFF2-40B4-BE49-F238E27FC236}">
                <a16:creationId xmlns:a16="http://schemas.microsoft.com/office/drawing/2014/main" id="{69EC144B-5B01-2866-47FE-445F342BA988}"/>
              </a:ext>
            </a:extLst>
          </p:cNvPr>
          <p:cNvSpPr/>
          <p:nvPr/>
        </p:nvSpPr>
        <p:spPr>
          <a:xfrm>
            <a:off x="1" y="-3"/>
            <a:ext cx="9141713" cy="6858003"/>
          </a:xfrm>
          <a:custGeom>
            <a:avLst/>
            <a:gdLst>
              <a:gd name="csX0" fmla="*/ 2198740 w 12188951"/>
              <a:gd name="csY0" fmla="*/ 0 h 6858003"/>
              <a:gd name="csX1" fmla="*/ 3631055 w 12188951"/>
              <a:gd name="csY1" fmla="*/ 0 h 6858003"/>
              <a:gd name="csX2" fmla="*/ 12188951 w 12188951"/>
              <a:gd name="csY2" fmla="*/ 5999899 h 6858003"/>
              <a:gd name="csX3" fmla="*/ 12188951 w 12188951"/>
              <a:gd name="csY3" fmla="*/ 6858003 h 6858003"/>
              <a:gd name="csX4" fmla="*/ 2576945 w 12188951"/>
              <a:gd name="csY4" fmla="*/ 6858003 h 6858003"/>
              <a:gd name="csX5" fmla="*/ 2198740 w 12188951"/>
              <a:gd name="csY5" fmla="*/ 6858003 h 6858003"/>
              <a:gd name="csX6" fmla="*/ 0 w 12188951"/>
              <a:gd name="csY6" fmla="*/ 6858003 h 6858003"/>
              <a:gd name="csX7" fmla="*/ 0 w 12188951"/>
              <a:gd name="csY7" fmla="*/ 3 h 6858003"/>
              <a:gd name="csX8" fmla="*/ 2198740 w 12188951"/>
              <a:gd name="csY8" fmla="*/ 3 h 6858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88951" h="6858003">
                <a:moveTo>
                  <a:pt x="2198740" y="0"/>
                </a:moveTo>
                <a:lnTo>
                  <a:pt x="3631055" y="0"/>
                </a:lnTo>
                <a:lnTo>
                  <a:pt x="12188951" y="5999899"/>
                </a:lnTo>
                <a:lnTo>
                  <a:pt x="12188951" y="6858003"/>
                </a:lnTo>
                <a:lnTo>
                  <a:pt x="2576945" y="6858003"/>
                </a:lnTo>
                <a:lnTo>
                  <a:pt x="2198740" y="6858003"/>
                </a:lnTo>
                <a:lnTo>
                  <a:pt x="0" y="6858003"/>
                </a:lnTo>
                <a:lnTo>
                  <a:pt x="0" y="3"/>
                </a:lnTo>
                <a:lnTo>
                  <a:pt x="2198740" y="3"/>
                </a:lnTo>
                <a:close/>
              </a:path>
            </a:pathLst>
          </a:custGeom>
          <a:solidFill>
            <a:schemeClr val="bg1"/>
          </a:solidFill>
          <a:effectLst>
            <a:outerShdw blurRad="190500" algn="ctr" rotWithShape="0">
              <a:prstClr val="black">
                <a:alpha val="15000"/>
              </a:prstClr>
            </a:outerShdw>
          </a:effectLst>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hasCustomPrompt="1"/>
          </p:nvPr>
        </p:nvSpPr>
        <p:spPr bwMode="gray">
          <a:xfrm>
            <a:off x="342900" y="2286001"/>
            <a:ext cx="3976852" cy="1782421"/>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342901" y="5257801"/>
            <a:ext cx="4493078" cy="276999"/>
          </a:xfrm>
          <a:prstGeom prst="rect">
            <a:avLst/>
          </a:prstGeom>
          <a:noFill/>
        </p:spPr>
        <p:txBody>
          <a:bodyPr wrap="square" lIns="0" tIns="0" rIns="0" bIns="0" anchor="b">
            <a:spAutoFit/>
          </a:bodyPr>
          <a:lstStyle>
            <a:lvl1pPr>
              <a:defRPr cap="all" baseline="0">
                <a:solidFill>
                  <a:schemeClr val="tx1"/>
                </a:solidFill>
              </a:defRPr>
            </a:lvl1pPr>
          </a:lstStyle>
          <a:p>
            <a:r>
              <a:rPr lang="en-US"/>
              <a:t>Click to edit Master subtitle style</a:t>
            </a:r>
            <a:endParaRPr lang="en-GB" dirty="0"/>
          </a:p>
        </p:txBody>
      </p:sp>
      <p:pic>
        <p:nvPicPr>
          <p:cNvPr id="11" name="Graphic 6" descr="BDO logo">
            <a:extLst>
              <a:ext uri="{FF2B5EF4-FFF2-40B4-BE49-F238E27FC236}">
                <a16:creationId xmlns:a16="http://schemas.microsoft.com/office/drawing/2014/main" id="{AAF4E6DB-1622-4816-9A37-E1AF2F89A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Tree>
    <p:extLst>
      <p:ext uri="{BB962C8B-B14F-4D97-AF65-F5344CB8AC3E}">
        <p14:creationId xmlns:p14="http://schemas.microsoft.com/office/powerpoint/2010/main" val="2065258059"/>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1550004" y="2"/>
            <a:ext cx="7593997"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1556" y="0"/>
            <a:ext cx="8888738" cy="6858000"/>
          </a:xfrm>
          <a:prstGeom prst="rect">
            <a:avLst/>
          </a:prstGeom>
        </p:spPr>
      </p:pic>
      <p:sp>
        <p:nvSpPr>
          <p:cNvPr id="7170" name="Rectangle 2"/>
          <p:cNvSpPr>
            <a:spLocks noGrp="1" noChangeArrowheads="1"/>
          </p:cNvSpPr>
          <p:nvPr>
            <p:ph type="ctrTitle" hasCustomPrompt="1"/>
          </p:nvPr>
        </p:nvSpPr>
        <p:spPr bwMode="gray">
          <a:xfrm>
            <a:off x="342900" y="2057400"/>
            <a:ext cx="2797308" cy="2159000"/>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342901" y="5315765"/>
            <a:ext cx="428624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8127391" y="6256500"/>
            <a:ext cx="730780"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descr="BDO logo">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3937819" y="-501445"/>
            <a:ext cx="4863281"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right here in the active slide view!</a:t>
            </a:r>
          </a:p>
        </p:txBody>
      </p:sp>
    </p:spTree>
    <p:extLst>
      <p:ext uri="{BB962C8B-B14F-4D97-AF65-F5344CB8AC3E}">
        <p14:creationId xmlns:p14="http://schemas.microsoft.com/office/powerpoint/2010/main" val="3000532894"/>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showMasterPhAnim="0" preserve="1">
  <p:cSld name="Cover F - dark/red photo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a table">
            <a:extLst>
              <a:ext uri="{FF2B5EF4-FFF2-40B4-BE49-F238E27FC236}">
                <a16:creationId xmlns:a16="http://schemas.microsoft.com/office/drawing/2014/main" id="{1103EEA8-2A12-40B5-8457-B2CF3BFFC340}"/>
              </a:ext>
            </a:extLst>
          </p:cNvPr>
          <p:cNvPicPr>
            <a:picLocks noChangeAspect="1"/>
          </p:cNvPicPr>
          <p:nvPr/>
        </p:nvPicPr>
        <p:blipFill>
          <a:blip r:embed="rId2">
            <a:extLst>
              <a:ext uri="{28A0092B-C50C-407E-A947-70E740481C1C}">
                <a14:useLocalDpi xmlns:a14="http://schemas.microsoft.com/office/drawing/2010/main"/>
              </a:ext>
            </a:extLst>
          </a:blip>
          <a:srcRect l="9259" t="18519" r="9259"/>
          <a:stretch>
            <a:fillRect/>
          </a:stretch>
        </p:blipFill>
        <p:spPr>
          <a:xfrm flipH="1">
            <a:off x="1" y="0"/>
            <a:ext cx="9143999" cy="6858000"/>
          </a:xfrm>
          <a:prstGeom prst="rect">
            <a:avLst/>
          </a:prstGeom>
        </p:spPr>
      </p:pic>
      <p:sp>
        <p:nvSpPr>
          <p:cNvPr id="11" name="Rectangle 10">
            <a:extLst>
              <a:ext uri="{FF2B5EF4-FFF2-40B4-BE49-F238E27FC236}">
                <a16:creationId xmlns:a16="http://schemas.microsoft.com/office/drawing/2014/main" id="{28937915-5184-41C2-AC04-479F29144427}"/>
              </a:ext>
            </a:extLst>
          </p:cNvPr>
          <p:cNvSpPr/>
          <p:nvPr/>
        </p:nvSpPr>
        <p:spPr>
          <a:xfrm>
            <a:off x="0" y="0"/>
            <a:ext cx="6723126" cy="6858000"/>
          </a:xfrm>
          <a:prstGeom prst="rect">
            <a:avLst/>
          </a:prstGeom>
          <a:gradFill flip="none" rotWithShape="1">
            <a:gsLst>
              <a:gs pos="0">
                <a:schemeClr val="tx1">
                  <a:lumMod val="0"/>
                  <a:alpha val="0"/>
                </a:schemeClr>
              </a:gs>
              <a:gs pos="65000">
                <a:schemeClr val="tx1">
                  <a:lumMod val="0"/>
                  <a:alpha val="68000"/>
                </a:schemeClr>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p:nvPr>
        </p:nvSpPr>
        <p:spPr bwMode="gray">
          <a:xfrm>
            <a:off x="356692" y="1153510"/>
            <a:ext cx="2771775" cy="2616200"/>
          </a:xfrm>
        </p:spPr>
        <p:txBody>
          <a:bodyPr/>
          <a:lstStyle>
            <a:lvl1pPr>
              <a:defRPr sz="2700" b="1" cap="all" baseline="0">
                <a:solidFill>
                  <a:schemeClr val="bg1"/>
                </a:solidFill>
              </a:defRPr>
            </a:lvl1pPr>
          </a:lstStyle>
          <a:p>
            <a:r>
              <a:rPr lang="en-US"/>
              <a:t>Click to edit Master title style</a:t>
            </a:r>
            <a:endParaRPr lang="en-GB" dirty="0"/>
          </a:p>
        </p:txBody>
      </p:sp>
      <p:sp>
        <p:nvSpPr>
          <p:cNvPr id="45" name="TextBox 44">
            <a:extLst>
              <a:ext uri="{FF2B5EF4-FFF2-40B4-BE49-F238E27FC236}">
                <a16:creationId xmlns:a16="http://schemas.microsoft.com/office/drawing/2014/main" id="{47289A5B-3C60-4EA8-A6B3-22A84FF22D9A}"/>
              </a:ext>
            </a:extLst>
          </p:cNvPr>
          <p:cNvSpPr txBox="1"/>
          <p:nvPr/>
        </p:nvSpPr>
        <p:spPr>
          <a:xfrm>
            <a:off x="356692" y="6412413"/>
            <a:ext cx="3839714" cy="161583"/>
          </a:xfrm>
          <a:prstGeom prst="rect">
            <a:avLst/>
          </a:prstGeom>
          <a:noFill/>
        </p:spPr>
        <p:txBody>
          <a:bodyPr wrap="square" lIns="0" tIns="0" rIns="0" bIns="0" rtlCol="0">
            <a:spAutoFit/>
          </a:bodyPr>
          <a:lstStyle/>
          <a:p>
            <a:pPr algn="l"/>
            <a:r>
              <a:rPr lang="en-US" sz="525" b="0" kern="1200" dirty="0">
                <a:solidFill>
                  <a:schemeClr val="bg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2" name="Rectangle 3">
            <a:extLst>
              <a:ext uri="{FF2B5EF4-FFF2-40B4-BE49-F238E27FC236}">
                <a16:creationId xmlns:a16="http://schemas.microsoft.com/office/drawing/2014/main" id="{B1A116E9-A215-0603-7B94-5BDBBA484F52}"/>
              </a:ext>
            </a:extLst>
          </p:cNvPr>
          <p:cNvSpPr>
            <a:spLocks noGrp="1" noChangeArrowheads="1"/>
          </p:cNvSpPr>
          <p:nvPr>
            <p:ph type="subTitle" idx="1"/>
          </p:nvPr>
        </p:nvSpPr>
        <p:spPr bwMode="gray">
          <a:xfrm>
            <a:off x="342900" y="5505063"/>
            <a:ext cx="3083059" cy="553998"/>
          </a:xfrm>
          <a:prstGeom prst="rect">
            <a:avLst/>
          </a:prstGeom>
          <a:noFill/>
        </p:spPr>
        <p:txBody>
          <a:bodyPr wrap="square" lIns="0" tIns="0" rIns="0" bIns="0">
            <a:spAutoFit/>
          </a:bodyPr>
          <a:lstStyle>
            <a:lvl1pPr>
              <a:defRPr>
                <a:solidFill>
                  <a:schemeClr val="bg1"/>
                </a:solidFill>
              </a:defRPr>
            </a:lvl1pPr>
          </a:lstStyle>
          <a:p>
            <a:r>
              <a:rPr lang="en-US"/>
              <a:t>Click to edit Master subtitle style</a:t>
            </a:r>
            <a:endParaRPr lang="en-GB" dirty="0"/>
          </a:p>
        </p:txBody>
      </p:sp>
      <p:pic>
        <p:nvPicPr>
          <p:cNvPr id="8" name="Graphic 6" descr="BDO logo">
            <a:extLst>
              <a:ext uri="{FF2B5EF4-FFF2-40B4-BE49-F238E27FC236}">
                <a16:creationId xmlns:a16="http://schemas.microsoft.com/office/drawing/2014/main" id="{D7017CE6-E959-46AB-BB58-5170F4FDC8A6}"/>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8">
            <a:extLst>
              <a:ext uri="{FF2B5EF4-FFF2-40B4-BE49-F238E27FC236}">
                <a16:creationId xmlns:a16="http://schemas.microsoft.com/office/drawing/2014/main" id="{1579471B-4039-45B1-ABD1-DBA3879A2B09}"/>
              </a:ext>
            </a:extLst>
          </p:cNvPr>
          <p:cNvSpPr/>
          <p:nvPr/>
        </p:nvSpPr>
        <p:spPr>
          <a:xfrm>
            <a:off x="3768213" y="-501445"/>
            <a:ext cx="5032887"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and/or gradient in the slide master!</a:t>
            </a:r>
          </a:p>
        </p:txBody>
      </p:sp>
    </p:spTree>
    <p:extLst>
      <p:ext uri="{BB962C8B-B14F-4D97-AF65-F5344CB8AC3E}">
        <p14:creationId xmlns:p14="http://schemas.microsoft.com/office/powerpoint/2010/main" val="4102752078"/>
      </p:ext>
    </p:extLst>
  </p:cSld>
  <p:clrMapOvr>
    <a:masterClrMapping/>
  </p:clrMapOvr>
  <p:extLst>
    <p:ext uri="{DCECCB84-F9BA-43D5-87BE-67443E8EF086}">
      <p15:sldGuideLst xmlns:p15="http://schemas.microsoft.com/office/powerpoint/2012/main">
        <p15:guide id="2" orient="horz" pos="720">
          <p15:clr>
            <a:srgbClr val="FBAE40"/>
          </p15:clr>
        </p15:guide>
        <p15:guide id="3" orient="horz" pos="345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L - cover C.01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D14C5-0160-59C6-C01E-3C774432438A}"/>
              </a:ext>
            </a:extLst>
          </p:cNvPr>
          <p:cNvSpPr>
            <a:spLocks noGrp="1"/>
          </p:cNvSpPr>
          <p:nvPr>
            <p:ph type="pic" sz="quarter" idx="10" hasCustomPrompt="1"/>
          </p:nvPr>
        </p:nvSpPr>
        <p:spPr>
          <a:xfrm>
            <a:off x="971509" y="0"/>
            <a:ext cx="8172493" cy="6858000"/>
          </a:xfrm>
          <a:custGeom>
            <a:avLst/>
            <a:gdLst>
              <a:gd name="connsiteX0" fmla="*/ 1931812 w 10902332"/>
              <a:gd name="connsiteY0" fmla="*/ 0 h 6858000"/>
              <a:gd name="connsiteX1" fmla="*/ 10902332 w 10902332"/>
              <a:gd name="connsiteY1" fmla="*/ 0 h 6858000"/>
              <a:gd name="connsiteX2" fmla="*/ 10902332 w 10902332"/>
              <a:gd name="connsiteY2" fmla="*/ 6858000 h 6858000"/>
              <a:gd name="connsiteX3" fmla="*/ 7856945 w 10902332"/>
              <a:gd name="connsiteY3" fmla="*/ 6858000 h 6858000"/>
              <a:gd name="connsiteX4" fmla="*/ 0 w 10902332"/>
              <a:gd name="connsiteY4" fmla="*/ 13524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332" h="6858000">
                <a:moveTo>
                  <a:pt x="1931812" y="0"/>
                </a:moveTo>
                <a:lnTo>
                  <a:pt x="10902332" y="0"/>
                </a:lnTo>
                <a:lnTo>
                  <a:pt x="10902332" y="6858000"/>
                </a:lnTo>
                <a:lnTo>
                  <a:pt x="7856945" y="6858000"/>
                </a:lnTo>
                <a:lnTo>
                  <a:pt x="0" y="1352401"/>
                </a:lnTo>
                <a:close/>
              </a:path>
            </a:pathLst>
          </a:custGeom>
          <a:solidFill>
            <a:srgbClr val="F2F2F2"/>
          </a:solidFill>
        </p:spPr>
        <p:txBody>
          <a:bodyPr wrap="square" tIns="180000" rIns="457200" anchor="t" anchorCtr="0">
            <a:noAutofit/>
          </a:bodyPr>
          <a:lstStyle>
            <a:lvl1pPr algn="r">
              <a:defRPr sz="600">
                <a:solidFill>
                  <a:schemeClr val="tx1"/>
                </a:solidFill>
              </a:defRPr>
            </a:lvl1pPr>
            <a:lvl2pPr marL="0" indent="0" algn="r">
              <a:buNone/>
              <a:defRPr sz="600" b="0">
                <a:solidFill>
                  <a:srgbClr val="333333"/>
                </a:solidFill>
              </a:defRPr>
            </a:lvl2pPr>
            <a:lvl3pPr marL="0" indent="0" algn="r">
              <a:buNone/>
              <a:defRPr sz="600" b="0">
                <a:solidFill>
                  <a:srgbClr val="333333"/>
                </a:solidFill>
              </a:defRPr>
            </a:lvl3pPr>
            <a:lvl4pPr marL="0" indent="0" algn="r">
              <a:buNone/>
              <a:defRPr sz="600" b="0">
                <a:solidFill>
                  <a:srgbClr val="333333"/>
                </a:solidFill>
              </a:defRPr>
            </a:lvl4pPr>
            <a:lvl5pPr marL="0" indent="0" algn="r">
              <a:buNone/>
              <a:defRPr sz="600" b="0">
                <a:solidFill>
                  <a:srgbClr val="333333"/>
                </a:solidFill>
              </a:defRPr>
            </a:lvl5pPr>
            <a:lvl6pPr marL="0" indent="0" algn="r">
              <a:buFont typeface="Arial" panose="020B0604020202020204" pitchFamily="34" charset="0"/>
              <a:buNone/>
              <a:defRPr sz="600" b="0">
                <a:solidFill>
                  <a:srgbClr val="333333"/>
                </a:solidFill>
              </a:defRPr>
            </a:lvl6pPr>
            <a:lvl7pPr marL="0" indent="0" algn="r">
              <a:buFont typeface="Arial" panose="020B0604020202020204" pitchFamily="34" charset="0"/>
              <a:buNone/>
              <a:defRPr sz="600" b="0">
                <a:solidFill>
                  <a:srgbClr val="333333"/>
                </a:solidFill>
              </a:defRPr>
            </a:lvl7pPr>
            <a:lvl8pPr marL="0" indent="0" algn="r">
              <a:buFont typeface="Arial" panose="020B0604020202020204" pitchFamily="34" charset="0"/>
              <a:buNone/>
              <a:defRPr sz="600" b="0">
                <a:solidFill>
                  <a:srgbClr val="333333"/>
                </a:solidFill>
              </a:defRPr>
            </a:lvl8pPr>
            <a:lvl9pPr marL="0" indent="0" algn="r">
              <a:buFont typeface="Arial" panose="020B0604020202020204" pitchFamily="34" charset="0"/>
              <a:buNone/>
              <a:defRPr sz="600" b="0">
                <a:solidFill>
                  <a:srgbClr val="333333"/>
                </a:solidFill>
              </a:defRPr>
            </a:lvl9pPr>
          </a:lstStyle>
          <a:p>
            <a:r>
              <a:rPr lang="en-US" dirty="0"/>
              <a:t>TO ADD A PICTURE: CLICK ICON or GO TO THE TOP MENU RIBBON AND CHOOSE ‘INSERT’ / ‘PICTURES’</a:t>
            </a:r>
          </a:p>
        </p:txBody>
      </p:sp>
      <p:pic>
        <p:nvPicPr>
          <p:cNvPr id="7" name="Picture 6" descr="BDO logo">
            <a:extLst>
              <a:ext uri="{FF2B5EF4-FFF2-40B4-BE49-F238E27FC236}">
                <a16:creationId xmlns:a16="http://schemas.microsoft.com/office/drawing/2014/main" id="{F9EF5B37-B66A-D908-40D3-066982A6BE6A}"/>
              </a:ext>
            </a:extLst>
          </p:cNvPr>
          <p:cNvPicPr>
            <a:picLocks noChangeAspect="1"/>
          </p:cNvPicPr>
          <p:nvPr/>
        </p:nvPicPr>
        <p:blipFill>
          <a:blip r:embed="rId2"/>
          <a:srcRect/>
          <a:stretch/>
        </p:blipFill>
        <p:spPr>
          <a:xfrm>
            <a:off x="0" y="589"/>
            <a:ext cx="2419614" cy="2260846"/>
          </a:xfrm>
          <a:prstGeom prst="rect">
            <a:avLst/>
          </a:prstGeom>
        </p:spPr>
      </p:pic>
      <p:sp>
        <p:nvSpPr>
          <p:cNvPr id="22" name="author placeholder">
            <a:extLst>
              <a:ext uri="{FF2B5EF4-FFF2-40B4-BE49-F238E27FC236}">
                <a16:creationId xmlns:a16="http://schemas.microsoft.com/office/drawing/2014/main" id="{62850443-0E6C-04C0-09E6-FD625EBEBB7F}"/>
              </a:ext>
            </a:extLst>
          </p:cNvPr>
          <p:cNvSpPr>
            <a:spLocks noGrp="1"/>
          </p:cNvSpPr>
          <p:nvPr>
            <p:ph type="body" sz="quarter" idx="12" hasCustomPrompt="1"/>
          </p:nvPr>
        </p:nvSpPr>
        <p:spPr>
          <a:xfrm>
            <a:off x="350890" y="6020814"/>
            <a:ext cx="4218730" cy="161454"/>
          </a:xfrm>
          <a:prstGeom prst="rect">
            <a:avLst/>
          </a:prstGeom>
        </p:spPr>
        <p:txBody>
          <a:bodyPr wrap="square" anchor="b" anchorCtr="0">
            <a:spAutoFit/>
          </a:bodyPr>
          <a:lstStyle>
            <a:lvl1pPr marL="0" indent="0" algn="l">
              <a:spcAft>
                <a:spcPts val="450"/>
              </a:spcAft>
              <a:buFont typeface="Arial" panose="020B0604020202020204" pitchFamily="34" charset="0"/>
              <a:buNone/>
              <a:defRPr sz="1049" b="0" cap="all" baseline="0">
                <a:solidFill>
                  <a:schemeClr val="tx2"/>
                </a:solidFill>
              </a:defRPr>
            </a:lvl1pPr>
            <a:lvl2pPr marL="0" indent="0">
              <a:buNone/>
              <a:defRPr sz="1049" b="0">
                <a:solidFill>
                  <a:schemeClr val="tx2"/>
                </a:solidFill>
              </a:defRPr>
            </a:lvl2pPr>
            <a:lvl3pPr marL="0" indent="0">
              <a:buNone/>
              <a:defRPr sz="1049" b="0">
                <a:solidFill>
                  <a:schemeClr val="tx2"/>
                </a:solidFill>
              </a:defRPr>
            </a:lvl3pPr>
            <a:lvl4pPr marL="0" indent="0">
              <a:buNone/>
              <a:defRPr sz="1049" b="0">
                <a:solidFill>
                  <a:schemeClr val="tx2"/>
                </a:solidFill>
              </a:defRPr>
            </a:lvl4pPr>
            <a:lvl5pPr marL="0" indent="0">
              <a:buNone/>
              <a:defRPr sz="1049" b="0">
                <a:solidFill>
                  <a:schemeClr val="tx2"/>
                </a:solidFill>
              </a:defRPr>
            </a:lvl5pPr>
            <a:lvl6pPr marL="0" indent="0">
              <a:buFont typeface="Arial" panose="020B0604020202020204" pitchFamily="34" charset="0"/>
              <a:buNone/>
              <a:defRPr sz="1049" b="0">
                <a:solidFill>
                  <a:schemeClr val="tx2"/>
                </a:solidFill>
              </a:defRPr>
            </a:lvl6pPr>
            <a:lvl7pPr marL="0" indent="0">
              <a:buFont typeface="Arial" panose="020B0604020202020204" pitchFamily="34" charset="0"/>
              <a:buNone/>
              <a:defRPr sz="1049" b="0">
                <a:solidFill>
                  <a:schemeClr val="tx2"/>
                </a:solidFill>
              </a:defRPr>
            </a:lvl7pPr>
            <a:lvl8pPr marL="0" indent="0">
              <a:buFont typeface="Arial" panose="020B0604020202020204" pitchFamily="34" charset="0"/>
              <a:buNone/>
              <a:defRPr sz="1049" b="0">
                <a:solidFill>
                  <a:schemeClr val="tx2"/>
                </a:solidFill>
              </a:defRPr>
            </a:lvl8pPr>
            <a:lvl9pPr marL="0" indent="0">
              <a:buFont typeface="Arial" panose="020B0604020202020204" pitchFamily="34" charset="0"/>
              <a:buNone/>
              <a:defRPr sz="1049" b="0">
                <a:solidFill>
                  <a:schemeClr val="tx2"/>
                </a:solidFill>
              </a:defRPr>
            </a:lvl9pPr>
          </a:lstStyle>
          <a:p>
            <a:pPr lvl="0"/>
            <a:r>
              <a:rPr lang="en-US" dirty="0"/>
              <a:t>DATE</a:t>
            </a:r>
          </a:p>
        </p:txBody>
      </p:sp>
      <p:sp>
        <p:nvSpPr>
          <p:cNvPr id="23" name="subtitle placeholder">
            <a:extLst>
              <a:ext uri="{FF2B5EF4-FFF2-40B4-BE49-F238E27FC236}">
                <a16:creationId xmlns:a16="http://schemas.microsoft.com/office/drawing/2014/main" id="{C2F8F309-82C7-9989-904E-E1C51FD4340A}"/>
              </a:ext>
            </a:extLst>
          </p:cNvPr>
          <p:cNvSpPr>
            <a:spLocks noGrp="1"/>
          </p:cNvSpPr>
          <p:nvPr>
            <p:ph type="subTitle" idx="1"/>
          </p:nvPr>
        </p:nvSpPr>
        <p:spPr>
          <a:xfrm>
            <a:off x="344170" y="4857543"/>
            <a:ext cx="4227830" cy="592999"/>
          </a:xfrm>
          <a:prstGeom prst="rect">
            <a:avLst/>
          </a:prstGeom>
        </p:spPr>
        <p:txBody>
          <a:bodyPr wrap="square" tIns="0">
            <a:noAutofit/>
          </a:bodyPr>
          <a:lstStyle>
            <a:lvl1pPr marL="0" indent="0" algn="l">
              <a:lnSpc>
                <a:spcPct val="100000"/>
              </a:lnSpc>
              <a:buFont typeface="Arial" panose="020B0604020202020204" pitchFamily="34" charset="0"/>
              <a:buNone/>
              <a:defRPr sz="1349" b="0">
                <a:solidFill>
                  <a:schemeClr val="tx2"/>
                </a:solidFill>
              </a:defRPr>
            </a:lvl1pPr>
            <a:lvl2pPr marL="0" indent="0" algn="l">
              <a:buFont typeface="Arial" panose="020B0604020202020204" pitchFamily="34" charset="0"/>
              <a:buNone/>
              <a:defRPr sz="1349" b="0">
                <a:solidFill>
                  <a:schemeClr val="tx2"/>
                </a:solidFill>
              </a:defRPr>
            </a:lvl2pPr>
            <a:lvl3pPr marL="0" indent="0" algn="l">
              <a:buFont typeface="Arial" panose="020B0604020202020204" pitchFamily="34" charset="0"/>
              <a:buNone/>
              <a:defRPr sz="1349" b="0">
                <a:solidFill>
                  <a:schemeClr val="tx2"/>
                </a:solidFill>
              </a:defRPr>
            </a:lvl3pPr>
            <a:lvl4pPr marL="0" indent="0" algn="l">
              <a:buFont typeface="Arial" panose="020B0604020202020204" pitchFamily="34" charset="0"/>
              <a:buNone/>
              <a:defRPr sz="1349" b="0">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Click to edit Master subtitle style</a:t>
            </a:r>
            <a:endParaRPr lang="en-US" dirty="0"/>
          </a:p>
        </p:txBody>
      </p:sp>
      <p:sp>
        <p:nvSpPr>
          <p:cNvPr id="24" name="title placeholder">
            <a:extLst>
              <a:ext uri="{FF2B5EF4-FFF2-40B4-BE49-F238E27FC236}">
                <a16:creationId xmlns:a16="http://schemas.microsoft.com/office/drawing/2014/main" id="{5B376B82-CD13-87D7-D1A3-54809008EB33}"/>
              </a:ext>
            </a:extLst>
          </p:cNvPr>
          <p:cNvSpPr>
            <a:spLocks noGrp="1"/>
          </p:cNvSpPr>
          <p:nvPr>
            <p:ph type="title"/>
          </p:nvPr>
        </p:nvSpPr>
        <p:spPr>
          <a:xfrm>
            <a:off x="344170" y="2471905"/>
            <a:ext cx="2896571" cy="2100097"/>
          </a:xfrm>
          <a:prstGeom prst="rect">
            <a:avLst/>
          </a:prstGeom>
        </p:spPr>
        <p:txBody>
          <a:bodyPr wrap="square" anchor="b">
            <a:noAutofit/>
          </a:bodyPr>
          <a:lstStyle>
            <a:lvl1pPr algn="l">
              <a:lnSpc>
                <a:spcPct val="100000"/>
              </a:lnSpc>
              <a:defRPr sz="2699" b="1">
                <a:solidFill>
                  <a:schemeClr val="accent1"/>
                </a:solidFill>
              </a:defRPr>
            </a:lvl1pPr>
          </a:lstStyle>
          <a:p>
            <a:r>
              <a:rPr lang="en-US"/>
              <a:t>Click to edit Master title style</a:t>
            </a:r>
            <a:endParaRPr lang="nl-NL" dirty="0"/>
          </a:p>
        </p:txBody>
      </p:sp>
      <p:sp>
        <p:nvSpPr>
          <p:cNvPr id="2" name="TextBox 1">
            <a:extLst>
              <a:ext uri="{FF2B5EF4-FFF2-40B4-BE49-F238E27FC236}">
                <a16:creationId xmlns:a16="http://schemas.microsoft.com/office/drawing/2014/main" id="{A57A61B4-0E43-2D3E-1C99-40F17583E6B5}"/>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Tree>
    <p:extLst>
      <p:ext uri="{BB962C8B-B14F-4D97-AF65-F5344CB8AC3E}">
        <p14:creationId xmlns:p14="http://schemas.microsoft.com/office/powerpoint/2010/main" val="1517952794"/>
      </p:ext>
    </p:extLst>
  </p:cSld>
  <p:clrMapOvr>
    <a:masterClrMapping/>
  </p:clrMapOvr>
  <p:extLst>
    <p:ext uri="{DCECCB84-F9BA-43D5-87BE-67443E8EF086}">
      <p15:sldGuideLst xmlns:p15="http://schemas.microsoft.com/office/powerpoint/2012/main">
        <p15:guide id="1" pos="3840">
          <p15:clr>
            <a:srgbClr val="FBAE40"/>
          </p15:clr>
        </p15:guide>
        <p15:guide id="2" orient="horz"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58CBE-C1A2-ACD2-6475-8A1170AB2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500210175"/>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dex 5 items (joint picture)">
    <p:spTree>
      <p:nvGrpSpPr>
        <p:cNvPr id="1" name=""/>
        <p:cNvGrpSpPr/>
        <p:nvPr/>
      </p:nvGrpSpPr>
      <p:grpSpPr>
        <a:xfrm>
          <a:off x="0" y="0"/>
          <a:ext cx="0" cy="0"/>
          <a:chOff x="0" y="0"/>
          <a:chExt cx="0" cy="0"/>
        </a:xfrm>
      </p:grpSpPr>
      <p:sp>
        <p:nvSpPr>
          <p:cNvPr id="5" name="05">
            <a:extLst>
              <a:ext uri="{FF2B5EF4-FFF2-40B4-BE49-F238E27FC236}">
                <a16:creationId xmlns:a16="http://schemas.microsoft.com/office/drawing/2014/main" id="{AD6A2884-8919-F64D-FC17-36E2C1447716}"/>
              </a:ext>
            </a:extLst>
          </p:cNvPr>
          <p:cNvSpPr txBox="1">
            <a:spLocks/>
          </p:cNvSpPr>
          <p:nvPr/>
        </p:nvSpPr>
        <p:spPr>
          <a:xfrm>
            <a:off x="7225247"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5504520"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3783792"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063064"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42900" y="3938511"/>
            <a:ext cx="1573536"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597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495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6392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8" name="picture placeholder">
            <a:extLst>
              <a:ext uri="{FF2B5EF4-FFF2-40B4-BE49-F238E27FC236}">
                <a16:creationId xmlns:a16="http://schemas.microsoft.com/office/drawing/2014/main" id="{1318529E-0054-DDAC-168B-93552E27954B}"/>
              </a:ext>
            </a:extLst>
          </p:cNvPr>
          <p:cNvSpPr>
            <a:spLocks noGrp="1"/>
          </p:cNvSpPr>
          <p:nvPr>
            <p:ph type="pic" sz="quarter" idx="18" hasCustomPrompt="1"/>
          </p:nvPr>
        </p:nvSpPr>
        <p:spPr>
          <a:xfrm>
            <a:off x="342901" y="1"/>
            <a:ext cx="8458199" cy="3938511"/>
          </a:xfrm>
          <a:custGeom>
            <a:avLst/>
            <a:gdLst>
              <a:gd name="connsiteX0" fmla="*/ 9120395 w 11217599"/>
              <a:gd name="connsiteY0" fmla="*/ 0 h 4124247"/>
              <a:gd name="connsiteX1" fmla="*/ 11217599 w 11217599"/>
              <a:gd name="connsiteY1" fmla="*/ 0 h 4124247"/>
              <a:gd name="connsiteX2" fmla="*/ 11217599 w 11217599"/>
              <a:gd name="connsiteY2" fmla="*/ 4124247 h 4124247"/>
              <a:gd name="connsiteX3" fmla="*/ 9120395 w 11217599"/>
              <a:gd name="connsiteY3" fmla="*/ 4124247 h 4124247"/>
              <a:gd name="connsiteX4" fmla="*/ 6840002 w 11217599"/>
              <a:gd name="connsiteY4" fmla="*/ 0 h 4124247"/>
              <a:gd name="connsiteX5" fmla="*/ 8940395 w 11217599"/>
              <a:gd name="connsiteY5" fmla="*/ 0 h 4124247"/>
              <a:gd name="connsiteX6" fmla="*/ 8940395 w 11217599"/>
              <a:gd name="connsiteY6" fmla="*/ 4124247 h 4124247"/>
              <a:gd name="connsiteX7" fmla="*/ 6840002 w 11217599"/>
              <a:gd name="connsiteY7" fmla="*/ 4124247 h 4124247"/>
              <a:gd name="connsiteX8" fmla="*/ 4559610 w 11217599"/>
              <a:gd name="connsiteY8" fmla="*/ 0 h 4124247"/>
              <a:gd name="connsiteX9" fmla="*/ 6660002 w 11217599"/>
              <a:gd name="connsiteY9" fmla="*/ 0 h 4124247"/>
              <a:gd name="connsiteX10" fmla="*/ 6660002 w 11217599"/>
              <a:gd name="connsiteY10" fmla="*/ 4124247 h 4124247"/>
              <a:gd name="connsiteX11" fmla="*/ 4559610 w 11217599"/>
              <a:gd name="connsiteY11" fmla="*/ 4124247 h 4124247"/>
              <a:gd name="connsiteX12" fmla="*/ 2279219 w 11217599"/>
              <a:gd name="connsiteY12" fmla="*/ 0 h 4124247"/>
              <a:gd name="connsiteX13" fmla="*/ 4379610 w 11217599"/>
              <a:gd name="connsiteY13" fmla="*/ 0 h 4124247"/>
              <a:gd name="connsiteX14" fmla="*/ 4379610 w 11217599"/>
              <a:gd name="connsiteY14" fmla="*/ 4124247 h 4124247"/>
              <a:gd name="connsiteX15" fmla="*/ 2279219 w 11217599"/>
              <a:gd name="connsiteY15" fmla="*/ 4124247 h 4124247"/>
              <a:gd name="connsiteX16" fmla="*/ 0 w 11217599"/>
              <a:gd name="connsiteY16" fmla="*/ 0 h 4124247"/>
              <a:gd name="connsiteX17" fmla="*/ 2099219 w 11217599"/>
              <a:gd name="connsiteY17" fmla="*/ 0 h 4124247"/>
              <a:gd name="connsiteX18" fmla="*/ 2099219 w 11217599"/>
              <a:gd name="connsiteY18" fmla="*/ 4124247 h 4124247"/>
              <a:gd name="connsiteX19" fmla="*/ 0 w 11217599"/>
              <a:gd name="connsiteY19"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17599" h="4124247">
                <a:moveTo>
                  <a:pt x="9120395" y="0"/>
                </a:moveTo>
                <a:lnTo>
                  <a:pt x="11217599" y="0"/>
                </a:lnTo>
                <a:lnTo>
                  <a:pt x="11217599" y="4124247"/>
                </a:lnTo>
                <a:lnTo>
                  <a:pt x="9120395" y="4124247"/>
                </a:lnTo>
                <a:close/>
                <a:moveTo>
                  <a:pt x="6840002" y="0"/>
                </a:moveTo>
                <a:lnTo>
                  <a:pt x="8940395" y="0"/>
                </a:lnTo>
                <a:lnTo>
                  <a:pt x="8940395" y="4124247"/>
                </a:lnTo>
                <a:lnTo>
                  <a:pt x="6840002" y="4124247"/>
                </a:lnTo>
                <a:close/>
                <a:moveTo>
                  <a:pt x="4559610" y="0"/>
                </a:moveTo>
                <a:lnTo>
                  <a:pt x="6660002" y="0"/>
                </a:lnTo>
                <a:lnTo>
                  <a:pt x="6660002" y="4124247"/>
                </a:lnTo>
                <a:lnTo>
                  <a:pt x="4559610" y="4124247"/>
                </a:lnTo>
                <a:close/>
                <a:moveTo>
                  <a:pt x="2279219" y="0"/>
                </a:moveTo>
                <a:lnTo>
                  <a:pt x="4379610" y="0"/>
                </a:lnTo>
                <a:lnTo>
                  <a:pt x="4379610" y="4124247"/>
                </a:lnTo>
                <a:lnTo>
                  <a:pt x="2279219" y="4124247"/>
                </a:lnTo>
                <a:close/>
                <a:moveTo>
                  <a:pt x="0" y="0"/>
                </a:moveTo>
                <a:lnTo>
                  <a:pt x="2099219" y="0"/>
                </a:lnTo>
                <a:lnTo>
                  <a:pt x="2099219"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159D52EB-1CA8-07E8-CBDB-D718070D5C9E}"/>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6104983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F63AE3C9-E098-D03A-1E29-683501B7FF54}"/>
              </a:ext>
            </a:extLst>
          </p:cNvPr>
          <p:cNvPicPr>
            <a:picLocks noChangeAspect="1"/>
          </p:cNvPicPr>
          <p:nvPr/>
        </p:nvPicPr>
        <p:blipFill>
          <a:blip r:embed="rId2"/>
          <a:srcRect t="-2" r="17262" b="1"/>
          <a:stretch>
            <a:fillRect/>
          </a:stretch>
        </p:blipFill>
        <p:spPr>
          <a:xfrm>
            <a:off x="-1" y="1"/>
            <a:ext cx="9141714" cy="6857999"/>
          </a:xfrm>
          <a:prstGeom prst="rect">
            <a:avLst/>
          </a:prstGeom>
        </p:spPr>
      </p:pic>
      <p:sp>
        <p:nvSpPr>
          <p:cNvPr id="4" name="Rectangle 3">
            <a:extLst>
              <a:ext uri="{FF2B5EF4-FFF2-40B4-BE49-F238E27FC236}">
                <a16:creationId xmlns:a16="http://schemas.microsoft.com/office/drawing/2014/main" id="{D6479130-E5A2-C400-756C-5DA511EDF1A2}"/>
              </a:ext>
            </a:extLst>
          </p:cNvPr>
          <p:cNvSpPr/>
          <p:nvPr/>
        </p:nvSpPr>
        <p:spPr>
          <a:xfrm>
            <a:off x="0" y="0"/>
            <a:ext cx="3563594" cy="6858000"/>
          </a:xfrm>
          <a:prstGeom prst="rect">
            <a:avLst/>
          </a:prstGeom>
          <a:gradFill flip="none" rotWithShape="1">
            <a:gsLst>
              <a:gs pos="0">
                <a:schemeClr val="bg1">
                  <a:alpha val="0"/>
                </a:schemeClr>
              </a:gs>
              <a:gs pos="65000">
                <a:schemeClr val="bg1"/>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2686051" y="457200"/>
            <a:ext cx="6115049"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2467074189"/>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28C6AC4-191B-031C-9CCE-B260C0055631}"/>
              </a:ext>
              <a:ext uri="{C183D7F6-B498-43B3-948B-1728B52AA6E4}">
                <adec:decorative xmlns:adec="http://schemas.microsoft.com/office/drawing/2017/decorative" val="1"/>
              </a:ext>
            </a:extLst>
          </p:cNvPr>
          <p:cNvSpPr>
            <a:spLocks noChangeAspect="1"/>
          </p:cNvSpPr>
          <p:nvPr/>
        </p:nvSpPr>
        <p:spPr>
          <a:xfrm rot="16200000">
            <a:off x="2562229" y="276228"/>
            <a:ext cx="6857997" cy="6305551"/>
          </a:xfrm>
          <a:custGeom>
            <a:avLst/>
            <a:gdLst>
              <a:gd name="connsiteX0" fmla="*/ 0 w 6857997"/>
              <a:gd name="connsiteY0" fmla="*/ 0 h 8407401"/>
              <a:gd name="connsiteX1" fmla="*/ 0 w 6857997"/>
              <a:gd name="connsiteY1" fmla="*/ 8407401 h 8407401"/>
              <a:gd name="connsiteX2" fmla="*/ 6857997 w 6857997"/>
              <a:gd name="connsiteY2" fmla="*/ 8407401 h 8407401"/>
              <a:gd name="connsiteX3" fmla="*/ 6857997 w 6857997"/>
              <a:gd name="connsiteY3" fmla="*/ 4808109 h 8407401"/>
            </a:gdLst>
            <a:ahLst/>
            <a:cxnLst>
              <a:cxn ang="0">
                <a:pos x="connsiteX0" y="connsiteY0"/>
              </a:cxn>
              <a:cxn ang="0">
                <a:pos x="connsiteX1" y="connsiteY1"/>
              </a:cxn>
              <a:cxn ang="0">
                <a:pos x="connsiteX2" y="connsiteY2"/>
              </a:cxn>
              <a:cxn ang="0">
                <a:pos x="connsiteX3" y="connsiteY3"/>
              </a:cxn>
            </a:cxnLst>
            <a:rect l="l" t="t" r="r" b="b"/>
            <a:pathLst>
              <a:path w="6857997" h="8407401">
                <a:moveTo>
                  <a:pt x="0" y="0"/>
                </a:moveTo>
                <a:lnTo>
                  <a:pt x="0" y="8407401"/>
                </a:lnTo>
                <a:lnTo>
                  <a:pt x="6857997" y="8407401"/>
                </a:lnTo>
                <a:lnTo>
                  <a:pt x="6857997" y="4808109"/>
                </a:lnTo>
                <a:close/>
              </a:path>
            </a:pathLst>
          </a:custGeom>
          <a:gradFill flip="none" rotWithShape="1">
            <a:gsLst>
              <a:gs pos="0">
                <a:schemeClr val="bg2">
                  <a:lumMod val="90000"/>
                </a:schemeClr>
              </a:gs>
              <a:gs pos="39000">
                <a:schemeClr val="bg2"/>
              </a:gs>
            </a:gsLst>
            <a:lin ang="0" scaled="1"/>
            <a:tileRect/>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342900" y="457200"/>
            <a:ext cx="2686050" cy="2971800"/>
          </a:xfrm>
        </p:spPr>
        <p:txBody>
          <a:bodyPr anchor="t"/>
          <a:lstStyle>
            <a:lvl1pPr algn="l">
              <a:defRPr sz="2100" b="0" i="0">
                <a:solidFill>
                  <a:schemeClr val="accent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endParaRPr lang="en-US"/>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3886200" y="457200"/>
            <a:ext cx="4914900" cy="5486400"/>
          </a:xfrm>
          <a:solidFill>
            <a:schemeClr val="bg1"/>
          </a:solidFill>
          <a:effectLst>
            <a:outerShdw blurRad="190500" algn="t" rotWithShape="0">
              <a:prstClr val="black">
                <a:alpha val="20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2064342839"/>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white background&#10;&#10;AI-generated content may be incorrect.">
            <a:extLst>
              <a:ext uri="{FF2B5EF4-FFF2-40B4-BE49-F238E27FC236}">
                <a16:creationId xmlns:a16="http://schemas.microsoft.com/office/drawing/2014/main" id="{0BB05B9D-C080-DC54-0894-A61DC7C54CD5}"/>
              </a:ext>
            </a:extLst>
          </p:cNvPr>
          <p:cNvPicPr>
            <a:picLocks noChangeAspect="1"/>
          </p:cNvPicPr>
          <p:nvPr/>
        </p:nvPicPr>
        <p:blipFill>
          <a:blip r:embed="rId2"/>
          <a:stretch>
            <a:fillRect/>
          </a:stretch>
        </p:blipFill>
        <p:spPr>
          <a:xfrm>
            <a:off x="0" y="1"/>
            <a:ext cx="9144000" cy="6858000"/>
          </a:xfrm>
          <a:prstGeom prst="rect">
            <a:avLst/>
          </a:prstGeom>
        </p:spPr>
      </p:pic>
      <p:sp>
        <p:nvSpPr>
          <p:cNvPr id="8" name="Freeform 7">
            <a:extLst>
              <a:ext uri="{FF2B5EF4-FFF2-40B4-BE49-F238E27FC236}">
                <a16:creationId xmlns:a16="http://schemas.microsoft.com/office/drawing/2014/main" id="{3A11E1BF-1F8B-0F2B-9E78-4B34A2F58037}"/>
              </a:ext>
            </a:extLst>
          </p:cNvPr>
          <p:cNvSpPr>
            <a:spLocks noChangeAspect="1"/>
          </p:cNvSpPr>
          <p:nvPr/>
        </p:nvSpPr>
        <p:spPr>
          <a:xfrm rot="5400000">
            <a:off x="-559027" y="559027"/>
            <a:ext cx="6858006" cy="5739953"/>
          </a:xfrm>
          <a:custGeom>
            <a:avLst/>
            <a:gdLst>
              <a:gd name="csX0" fmla="*/ 0 w 6858006"/>
              <a:gd name="csY0" fmla="*/ 7653271 h 7653271"/>
              <a:gd name="csX1" fmla="*/ 0 w 6858006"/>
              <a:gd name="csY1" fmla="*/ 5138671 h 7653271"/>
              <a:gd name="csX2" fmla="*/ 1 w 6858006"/>
              <a:gd name="csY2" fmla="*/ 5138671 h 7653271"/>
              <a:gd name="csX3" fmla="*/ 1 w 6858006"/>
              <a:gd name="csY3" fmla="*/ 4800926 h 7653271"/>
              <a:gd name="csX4" fmla="*/ 6858006 w 6858006"/>
              <a:gd name="csY4" fmla="*/ 0 h 7653271"/>
              <a:gd name="csX5" fmla="*/ 6858006 w 6858006"/>
              <a:gd name="csY5" fmla="*/ 5315486 h 7653271"/>
              <a:gd name="csX6" fmla="*/ 6858000 w 6858006"/>
              <a:gd name="csY6" fmla="*/ 5315490 h 7653271"/>
              <a:gd name="csX7" fmla="*/ 6858000 w 6858006"/>
              <a:gd name="csY7" fmla="*/ 7653271 h 7653271"/>
              <a:gd name="csX8" fmla="*/ 3518538 w 6858006"/>
              <a:gd name="csY8" fmla="*/ 7653271 h 7653271"/>
              <a:gd name="csX9" fmla="*/ 1 w 6858006"/>
              <a:gd name="csY9" fmla="*/ 7653271 h 76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58006" h="7653271">
                <a:moveTo>
                  <a:pt x="0" y="7653271"/>
                </a:moveTo>
                <a:lnTo>
                  <a:pt x="0" y="5138671"/>
                </a:lnTo>
                <a:lnTo>
                  <a:pt x="1" y="5138671"/>
                </a:lnTo>
                <a:lnTo>
                  <a:pt x="1" y="4800926"/>
                </a:lnTo>
                <a:lnTo>
                  <a:pt x="6858006" y="0"/>
                </a:lnTo>
                <a:lnTo>
                  <a:pt x="6858006" y="5315486"/>
                </a:lnTo>
                <a:lnTo>
                  <a:pt x="6858000" y="5315490"/>
                </a:lnTo>
                <a:lnTo>
                  <a:pt x="6858000" y="7653271"/>
                </a:lnTo>
                <a:lnTo>
                  <a:pt x="3518538" y="7653271"/>
                </a:lnTo>
                <a:lnTo>
                  <a:pt x="1" y="7653271"/>
                </a:lnTo>
                <a:close/>
              </a:path>
            </a:pathLst>
          </a:custGeom>
          <a:solidFill>
            <a:schemeClr val="bg1"/>
          </a:solidFill>
          <a:ln w="9525" cap="flat">
            <a:noFill/>
            <a:prstDash val="solid"/>
            <a:miter/>
          </a:ln>
        </p:spPr>
        <p:txBody>
          <a:bodyPr wrap="square" rtlCol="0" anchor="ctr">
            <a:noAutofit/>
          </a:bodyPr>
          <a:lstStyle/>
          <a:p>
            <a:endParaRPr lang="en-US" sz="1350"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342900" y="457200"/>
            <a:ext cx="1828800" cy="5486400"/>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endParaRPr lang="en-US"/>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9" name="Slide Number Placeholder 5">
            <a:extLst>
              <a:ext uri="{FF2B5EF4-FFF2-40B4-BE49-F238E27FC236}">
                <a16:creationId xmlns:a16="http://schemas.microsoft.com/office/drawing/2014/main" id="{0C32F663-C6CE-79E1-91DB-594589DF7CDD}"/>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250496145"/>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AA44EC1-963D-08EF-C307-EDF0AF90A5AF}"/>
              </a:ext>
              <a:ext uri="{C183D7F6-B498-43B3-948B-1728B52AA6E4}">
                <adec:decorative xmlns:adec="http://schemas.microsoft.com/office/drawing/2017/decorative" val="1"/>
              </a:ext>
            </a:extLst>
          </p:cNvPr>
          <p:cNvSpPr>
            <a:spLocks noChangeAspect="1"/>
          </p:cNvSpPr>
          <p:nvPr/>
        </p:nvSpPr>
        <p:spPr>
          <a:xfrm rot="10800000" flipH="1">
            <a:off x="1" y="-3"/>
            <a:ext cx="5907467" cy="5522261"/>
          </a:xfrm>
          <a:prstGeom prst="rtTriangle">
            <a:avLst/>
          </a:prstGeom>
          <a:gradFill flip="none" rotWithShape="1">
            <a:gsLst>
              <a:gs pos="0">
                <a:schemeClr val="tx2"/>
              </a:gs>
              <a:gs pos="100000">
                <a:schemeClr val="tx2">
                  <a:lumMod val="50000"/>
                </a:schemeClr>
              </a:gs>
            </a:gsLst>
            <a:lin ang="16200000" scaled="1"/>
            <a:tileRect/>
          </a:gra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pic>
        <p:nvPicPr>
          <p:cNvPr id="7" name="Graphic 6" descr="Red speech bubble icons">
            <a:extLst>
              <a:ext uri="{FF2B5EF4-FFF2-40B4-BE49-F238E27FC236}">
                <a16:creationId xmlns:a16="http://schemas.microsoft.com/office/drawing/2014/main" id="{4761438F-AFC7-5D30-CC28-9138D27D736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289797" y="2211999"/>
            <a:ext cx="2511304" cy="3348405"/>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342901"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2686295169"/>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71AAF6-7F90-586E-A3E9-585A106BEA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3999" cy="6857999"/>
          </a:xfrm>
          <a:prstGeom prst="rect">
            <a:avLst/>
          </a:prstGeom>
        </p:spPr>
      </p:pic>
      <p:sp>
        <p:nvSpPr>
          <p:cNvPr id="7" name="Freeform 6" descr="Red diagonal shape">
            <a:extLst>
              <a:ext uri="{FF2B5EF4-FFF2-40B4-BE49-F238E27FC236}">
                <a16:creationId xmlns:a16="http://schemas.microsoft.com/office/drawing/2014/main" id="{A48607CA-F6A3-5003-C1AA-8D929825F0C6}"/>
              </a:ext>
            </a:extLst>
          </p:cNvPr>
          <p:cNvSpPr>
            <a:spLocks noChangeAspect="1"/>
          </p:cNvSpPr>
          <p:nvPr/>
        </p:nvSpPr>
        <p:spPr>
          <a:xfrm rot="16200000">
            <a:off x="2918575" y="632576"/>
            <a:ext cx="6857997" cy="5592854"/>
          </a:xfrm>
          <a:custGeom>
            <a:avLst/>
            <a:gdLst>
              <a:gd name="connsiteX0" fmla="*/ 6857997 w 6857997"/>
              <a:gd name="connsiteY0" fmla="*/ 4808109 h 7457139"/>
              <a:gd name="connsiteX1" fmla="*/ 6857997 w 6857997"/>
              <a:gd name="connsiteY1" fmla="*/ 7457139 h 7457139"/>
              <a:gd name="connsiteX2" fmla="*/ 0 w 6857997"/>
              <a:gd name="connsiteY2" fmla="*/ 7457139 h 7457139"/>
              <a:gd name="connsiteX3" fmla="*/ 0 w 6857997"/>
              <a:gd name="connsiteY3" fmla="*/ 0 h 7457139"/>
            </a:gdLst>
            <a:ahLst/>
            <a:cxnLst>
              <a:cxn ang="0">
                <a:pos x="connsiteX0" y="connsiteY0"/>
              </a:cxn>
              <a:cxn ang="0">
                <a:pos x="connsiteX1" y="connsiteY1"/>
              </a:cxn>
              <a:cxn ang="0">
                <a:pos x="connsiteX2" y="connsiteY2"/>
              </a:cxn>
              <a:cxn ang="0">
                <a:pos x="connsiteX3" y="connsiteY3"/>
              </a:cxn>
            </a:cxnLst>
            <a:rect l="l" t="t" r="r" b="b"/>
            <a:pathLst>
              <a:path w="6857997" h="7457139">
                <a:moveTo>
                  <a:pt x="6857997" y="4808109"/>
                </a:moveTo>
                <a:lnTo>
                  <a:pt x="6857997" y="7457139"/>
                </a:lnTo>
                <a:lnTo>
                  <a:pt x="0" y="7457139"/>
                </a:lnTo>
                <a:lnTo>
                  <a:pt x="0" y="0"/>
                </a:lnTo>
                <a:close/>
              </a:path>
            </a:pathLst>
          </a:custGeom>
          <a:gradFill>
            <a:gsLst>
              <a:gs pos="0">
                <a:schemeClr val="accent1"/>
              </a:gs>
              <a:gs pos="100000">
                <a:schemeClr val="accent3"/>
              </a:gs>
            </a:gsLst>
            <a:lin ang="5400000" scaled="1"/>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7143750" y="2240097"/>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6286501" y="2240097"/>
            <a:ext cx="685800" cy="914400"/>
          </a:xfrm>
          <a:prstGeom prst="ellipse">
            <a:avLst/>
          </a:prstGeom>
          <a:noFill/>
        </p:spPr>
        <p:txBody>
          <a:bodyPr anchor="ctr"/>
          <a:lstStyle>
            <a:lvl1pPr algn="ctr">
              <a:defRPr sz="825"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7143750" y="3356244"/>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6286501" y="3356244"/>
            <a:ext cx="685800" cy="914400"/>
          </a:xfrm>
          <a:prstGeom prst="ellipse">
            <a:avLst/>
          </a:prstGeom>
          <a:noFill/>
        </p:spPr>
        <p:txBody>
          <a:bodyPr anchor="ctr"/>
          <a:lstStyle>
            <a:lvl1pPr algn="ctr">
              <a:defRPr sz="825"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6286501" y="1832528"/>
            <a:ext cx="25146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15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342900"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7143750" y="4472391"/>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6286501" y="4472391"/>
            <a:ext cx="685800" cy="914400"/>
          </a:xfrm>
          <a:prstGeom prst="ellipse">
            <a:avLst/>
          </a:prstGeom>
          <a:noFill/>
        </p:spPr>
        <p:txBody>
          <a:bodyPr anchor="ctr"/>
          <a:lstStyle>
            <a:lvl1pPr algn="ctr">
              <a:defRPr sz="825"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4119031867"/>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index 4 items (#)">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1"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53057"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508413"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6376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6797701"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465305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508413"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6376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1" y="3090638"/>
            <a:ext cx="2003400" cy="2852963"/>
          </a:xfrm>
        </p:spPr>
        <p:txBody>
          <a:bodyPr lIns="180000" tIns="0" rIns="180000" bIns="180000"/>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3057" y="3090638"/>
            <a:ext cx="2003400" cy="2852963"/>
          </a:xfrm>
        </p:spPr>
        <p:txBody>
          <a:bodyPr lIns="180000" tIns="0" rIns="180000" bIns="180000"/>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8413" y="3090638"/>
            <a:ext cx="2003400" cy="2852963"/>
          </a:xfrm>
        </p:spPr>
        <p:txBody>
          <a:bodyPr lIns="180000" tIns="0" rIns="180000" bIns="180000"/>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62579" y="3090638"/>
            <a:ext cx="2003400" cy="2852963"/>
          </a:xfrm>
        </p:spPr>
        <p:txBody>
          <a:bodyPr lIns="180000" tIns="0" rIns="180000" bIns="180000"/>
          <a:lstStyle>
            <a:lvl1pPr>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B3A9EF5-7B33-A95A-210D-569052C65EEB}"/>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60E938DE-7308-4ECB-8D81-FEB53009F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54413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index 5 items (#)">
    <p:spTree>
      <p:nvGrpSpPr>
        <p:cNvPr id="1" name=""/>
        <p:cNvGrpSpPr/>
        <p:nvPr/>
      </p:nvGrpSpPr>
      <p:grpSpPr>
        <a:xfrm>
          <a:off x="0" y="0"/>
          <a:ext cx="0" cy="0"/>
          <a:chOff x="0" y="0"/>
          <a:chExt cx="0" cy="0"/>
        </a:xfrm>
      </p:grpSpPr>
      <p:sp>
        <p:nvSpPr>
          <p:cNvPr id="12" name="background_05">
            <a:extLst>
              <a:ext uri="{FF2B5EF4-FFF2-40B4-BE49-F238E27FC236}">
                <a16:creationId xmlns:a16="http://schemas.microsoft.com/office/drawing/2014/main" id="{062BF3AA-CFBE-EA27-8351-C23619876ED2}"/>
              </a:ext>
            </a:extLst>
          </p:cNvPr>
          <p:cNvSpPr>
            <a:spLocks/>
          </p:cNvSpPr>
          <p:nvPr/>
        </p:nvSpPr>
        <p:spPr>
          <a:xfrm>
            <a:off x="722700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0" name="background_04">
            <a:extLst>
              <a:ext uri="{FF2B5EF4-FFF2-40B4-BE49-F238E27FC236}">
                <a16:creationId xmlns:a16="http://schemas.microsoft.com/office/drawing/2014/main" id="{B7BE3AF5-909A-6E2A-7624-3794F43DBD1C}"/>
              </a:ext>
            </a:extLst>
          </p:cNvPr>
          <p:cNvSpPr>
            <a:spLocks/>
          </p:cNvSpPr>
          <p:nvPr/>
        </p:nvSpPr>
        <p:spPr>
          <a:xfrm>
            <a:off x="5506272"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background_03">
            <a:extLst>
              <a:ext uri="{FF2B5EF4-FFF2-40B4-BE49-F238E27FC236}">
                <a16:creationId xmlns:a16="http://schemas.microsoft.com/office/drawing/2014/main" id="{1BE1CF78-3A85-E1E9-3478-37C02C29B672}"/>
              </a:ext>
            </a:extLst>
          </p:cNvPr>
          <p:cNvSpPr>
            <a:spLocks/>
          </p:cNvSpPr>
          <p:nvPr/>
        </p:nvSpPr>
        <p:spPr>
          <a:xfrm>
            <a:off x="3785545"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9" name="background_02">
            <a:extLst>
              <a:ext uri="{FF2B5EF4-FFF2-40B4-BE49-F238E27FC236}">
                <a16:creationId xmlns:a16="http://schemas.microsoft.com/office/drawing/2014/main" id="{592B63F8-FFC2-684D-86ED-B30B0D36EBCC}"/>
              </a:ext>
            </a:extLst>
          </p:cNvPr>
          <p:cNvSpPr>
            <a:spLocks/>
          </p:cNvSpPr>
          <p:nvPr/>
        </p:nvSpPr>
        <p:spPr>
          <a:xfrm>
            <a:off x="2064818"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409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26" name="05">
            <a:extLst>
              <a:ext uri="{FF2B5EF4-FFF2-40B4-BE49-F238E27FC236}">
                <a16:creationId xmlns:a16="http://schemas.microsoft.com/office/drawing/2014/main" id="{3088ADD7-56E1-B6C8-548B-DC655CCDF0EC}"/>
              </a:ext>
            </a:extLst>
          </p:cNvPr>
          <p:cNvSpPr txBox="1">
            <a:spLocks/>
          </p:cNvSpPr>
          <p:nvPr/>
        </p:nvSpPr>
        <p:spPr>
          <a:xfrm>
            <a:off x="722700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3" name="04">
            <a:extLst>
              <a:ext uri="{FF2B5EF4-FFF2-40B4-BE49-F238E27FC236}">
                <a16:creationId xmlns:a16="http://schemas.microsoft.com/office/drawing/2014/main" id="{D1520554-5DFE-F234-FA71-903EE8174EC2}"/>
              </a:ext>
            </a:extLst>
          </p:cNvPr>
          <p:cNvSpPr txBox="1">
            <a:spLocks/>
          </p:cNvSpPr>
          <p:nvPr/>
        </p:nvSpPr>
        <p:spPr>
          <a:xfrm>
            <a:off x="5506272"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9ACCFA20-6D02-8EED-BAF5-8C8F69BCF154}"/>
              </a:ext>
            </a:extLst>
          </p:cNvPr>
          <p:cNvSpPr txBox="1">
            <a:spLocks/>
          </p:cNvSpPr>
          <p:nvPr/>
        </p:nvSpPr>
        <p:spPr>
          <a:xfrm>
            <a:off x="3783599"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24" name="02">
            <a:extLst>
              <a:ext uri="{FF2B5EF4-FFF2-40B4-BE49-F238E27FC236}">
                <a16:creationId xmlns:a16="http://schemas.microsoft.com/office/drawing/2014/main" id="{7ED93ED9-EB74-136D-7177-B15FD71948B0}"/>
              </a:ext>
            </a:extLst>
          </p:cNvPr>
          <p:cNvSpPr txBox="1">
            <a:spLocks/>
          </p:cNvSpPr>
          <p:nvPr/>
        </p:nvSpPr>
        <p:spPr>
          <a:xfrm>
            <a:off x="2064818"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5" name="01">
            <a:extLst>
              <a:ext uri="{FF2B5EF4-FFF2-40B4-BE49-F238E27FC236}">
                <a16:creationId xmlns:a16="http://schemas.microsoft.com/office/drawing/2014/main" id="{450901E1-06A0-E156-9BDE-0828B9606FDD}"/>
              </a:ext>
            </a:extLst>
          </p:cNvPr>
          <p:cNvSpPr txBox="1">
            <a:spLocks/>
          </p:cNvSpPr>
          <p:nvPr/>
        </p:nvSpPr>
        <p:spPr>
          <a:xfrm>
            <a:off x="34409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text placeholder_05">
            <a:extLst>
              <a:ext uri="{FF2B5EF4-FFF2-40B4-BE49-F238E27FC236}">
                <a16:creationId xmlns:a16="http://schemas.microsoft.com/office/drawing/2014/main" id="{65C06844-A825-6944-9DCE-1BBFB36E1F36}"/>
              </a:ext>
            </a:extLst>
          </p:cNvPr>
          <p:cNvSpPr>
            <a:spLocks noGrp="1"/>
          </p:cNvSpPr>
          <p:nvPr>
            <p:ph type="body" sz="quarter" idx="17"/>
          </p:nvPr>
        </p:nvSpPr>
        <p:spPr>
          <a:xfrm>
            <a:off x="7227002" y="3090638"/>
            <a:ext cx="1574099" cy="2852963"/>
          </a:xfrm>
        </p:spPr>
        <p:txBody>
          <a:bodyPr lIns="180000" tIns="0" rIns="180000" bIns="180000"/>
          <a:lstStyle/>
          <a:p>
            <a:pPr lvl="0"/>
            <a:r>
              <a:rPr lang="en-US"/>
              <a:t>Click to edit Master text styles</a:t>
            </a:r>
          </a:p>
        </p:txBody>
      </p:sp>
      <p:sp>
        <p:nvSpPr>
          <p:cNvPr id="22" name="text placeholder_04">
            <a:extLst>
              <a:ext uri="{FF2B5EF4-FFF2-40B4-BE49-F238E27FC236}">
                <a16:creationId xmlns:a16="http://schemas.microsoft.com/office/drawing/2014/main" id="{B3A27D26-B310-03C4-EF96-9E35A5662768}"/>
              </a:ext>
            </a:extLst>
          </p:cNvPr>
          <p:cNvSpPr>
            <a:spLocks noGrp="1"/>
          </p:cNvSpPr>
          <p:nvPr>
            <p:ph type="body" sz="quarter" idx="16"/>
          </p:nvPr>
        </p:nvSpPr>
        <p:spPr>
          <a:xfrm>
            <a:off x="5506273" y="3090638"/>
            <a:ext cx="1574099" cy="2852963"/>
          </a:xfrm>
        </p:spPr>
        <p:txBody>
          <a:bodyPr lIns="180000" tIns="0" rIns="180000" bIns="180000"/>
          <a:lstStyle/>
          <a:p>
            <a:pPr lvl="0"/>
            <a:r>
              <a:rPr lang="en-US"/>
              <a:t>Click to edit Master text styles</a:t>
            </a:r>
          </a:p>
        </p:txBody>
      </p:sp>
      <p:sp>
        <p:nvSpPr>
          <p:cNvPr id="21" name="text placeholder_03">
            <a:extLst>
              <a:ext uri="{FF2B5EF4-FFF2-40B4-BE49-F238E27FC236}">
                <a16:creationId xmlns:a16="http://schemas.microsoft.com/office/drawing/2014/main" id="{F0E0F468-AEF2-78DC-C0A5-6ADCFA76E2C7}"/>
              </a:ext>
            </a:extLst>
          </p:cNvPr>
          <p:cNvSpPr>
            <a:spLocks noGrp="1"/>
          </p:cNvSpPr>
          <p:nvPr>
            <p:ph type="body" sz="quarter" idx="15"/>
          </p:nvPr>
        </p:nvSpPr>
        <p:spPr>
          <a:xfrm>
            <a:off x="3783007" y="3090638"/>
            <a:ext cx="1574099" cy="2852963"/>
          </a:xfrm>
        </p:spPr>
        <p:txBody>
          <a:bodyPr lIns="180000" tIns="0" rIns="180000" bIns="180000"/>
          <a:lstStyle/>
          <a:p>
            <a:pPr lvl="0"/>
            <a:r>
              <a:rPr lang="en-US"/>
              <a:t>Click to edit Master text styles</a:t>
            </a:r>
          </a:p>
        </p:txBody>
      </p:sp>
      <p:sp>
        <p:nvSpPr>
          <p:cNvPr id="20" name="text placeholder_02">
            <a:extLst>
              <a:ext uri="{FF2B5EF4-FFF2-40B4-BE49-F238E27FC236}">
                <a16:creationId xmlns:a16="http://schemas.microsoft.com/office/drawing/2014/main" id="{D9241C60-8D54-17BB-FD39-63EFCB43C6D6}"/>
              </a:ext>
            </a:extLst>
          </p:cNvPr>
          <p:cNvSpPr>
            <a:spLocks noGrp="1"/>
          </p:cNvSpPr>
          <p:nvPr>
            <p:ph type="body" sz="quarter" idx="14"/>
          </p:nvPr>
        </p:nvSpPr>
        <p:spPr>
          <a:xfrm>
            <a:off x="2064818" y="3090638"/>
            <a:ext cx="1574099" cy="2852963"/>
          </a:xfrm>
        </p:spPr>
        <p:txBody>
          <a:bodyPr lIns="180000" tIns="0" rIns="180000" bIns="180000"/>
          <a:lstStyle/>
          <a:p>
            <a:pPr lvl="0"/>
            <a:r>
              <a:rPr lang="en-US"/>
              <a:t>Click to edit Master text styles</a:t>
            </a:r>
          </a:p>
        </p:txBody>
      </p:sp>
      <p:sp>
        <p:nvSpPr>
          <p:cNvPr id="19" name="text placeholder_01">
            <a:extLst>
              <a:ext uri="{FF2B5EF4-FFF2-40B4-BE49-F238E27FC236}">
                <a16:creationId xmlns:a16="http://schemas.microsoft.com/office/drawing/2014/main" id="{93C0039C-E85E-D14B-3442-2E4C67C4E974}"/>
              </a:ext>
            </a:extLst>
          </p:cNvPr>
          <p:cNvSpPr>
            <a:spLocks noGrp="1"/>
          </p:cNvSpPr>
          <p:nvPr>
            <p:ph type="body" sz="quarter" idx="13"/>
          </p:nvPr>
        </p:nvSpPr>
        <p:spPr>
          <a:xfrm>
            <a:off x="342901" y="3090638"/>
            <a:ext cx="1574099" cy="2852963"/>
          </a:xfrm>
        </p:spPr>
        <p:txBody>
          <a:bodyPr lIns="180000" tIns="0" rIns="180000" bIns="180000"/>
          <a:lstStyle/>
          <a:p>
            <a:pPr lvl="0"/>
            <a:r>
              <a:rPr lang="en-US"/>
              <a:t>Click to edit Master text styles</a:t>
            </a:r>
          </a:p>
        </p:txBody>
      </p:sp>
      <p:sp>
        <p:nvSpPr>
          <p:cNvPr id="2" name="Footer Placeholder 1">
            <a:extLst>
              <a:ext uri="{FF2B5EF4-FFF2-40B4-BE49-F238E27FC236}">
                <a16:creationId xmlns:a16="http://schemas.microsoft.com/office/drawing/2014/main" id="{13F2D24D-20C5-9392-3A61-5115A42394D4}"/>
              </a:ext>
            </a:extLst>
          </p:cNvPr>
          <p:cNvSpPr>
            <a:spLocks noGrp="1"/>
          </p:cNvSpPr>
          <p:nvPr>
            <p:ph type="ftr" sz="quarter" idx="18"/>
          </p:nvPr>
        </p:nvSpPr>
        <p:spPr/>
        <p:txBody>
          <a:bodyPr/>
          <a:lstStyle/>
          <a:p>
            <a:endParaRPr lang="en-US"/>
          </a:p>
        </p:txBody>
      </p:sp>
      <p:sp>
        <p:nvSpPr>
          <p:cNvPr id="13" name="Title 12">
            <a:extLst>
              <a:ext uri="{FF2B5EF4-FFF2-40B4-BE49-F238E27FC236}">
                <a16:creationId xmlns:a16="http://schemas.microsoft.com/office/drawing/2014/main" id="{9402E290-DCE7-EED7-E532-8E8811CB76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73468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index 4 items (icons)">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0"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46299"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49489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3496"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744840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529699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3145598"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994196"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6797700"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4646299"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494898"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900" y="3090640"/>
            <a:ext cx="2003400" cy="2852960"/>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4E110C2B-30D4-3809-E654-51799CD6C6D6}"/>
              </a:ext>
            </a:extLst>
          </p:cNvPr>
          <p:cNvSpPr>
            <a:spLocks noGrp="1"/>
          </p:cNvSpPr>
          <p:nvPr>
            <p:ph type="ftr" sz="quarter" idx="41"/>
          </p:nvPr>
        </p:nvSpPr>
        <p:spPr/>
        <p:txBody>
          <a:bodyPr/>
          <a:lstStyle/>
          <a:p>
            <a:endParaRPr lang="en-US"/>
          </a:p>
        </p:txBody>
      </p:sp>
      <p:sp>
        <p:nvSpPr>
          <p:cNvPr id="9" name="Title 8">
            <a:extLst>
              <a:ext uri="{FF2B5EF4-FFF2-40B4-BE49-F238E27FC236}">
                <a16:creationId xmlns:a16="http://schemas.microsoft.com/office/drawing/2014/main" id="{3FD00F6F-4935-5720-C711-9C7FDD25652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060A98-2C11-4E86-065C-49EEEBF293DE}"/>
              </a:ext>
            </a:extLst>
          </p:cNvPr>
          <p:cNvSpPr>
            <a:spLocks noGrp="1"/>
          </p:cNvSpPr>
          <p:nvPr>
            <p:ph sz="quarter" idx="42" hasCustomPrompt="1"/>
          </p:nvPr>
        </p:nvSpPr>
        <p:spPr>
          <a:xfrm>
            <a:off x="107492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7C89661A-38A7-CA1C-369F-21D7AEF94FA4}"/>
              </a:ext>
            </a:extLst>
          </p:cNvPr>
          <p:cNvSpPr>
            <a:spLocks noGrp="1"/>
          </p:cNvSpPr>
          <p:nvPr>
            <p:ph sz="quarter" idx="43" hasCustomPrompt="1"/>
          </p:nvPr>
        </p:nvSpPr>
        <p:spPr>
          <a:xfrm>
            <a:off x="322645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36DCDC32-CD7F-DD8E-3101-6D5017651F32}"/>
              </a:ext>
            </a:extLst>
          </p:cNvPr>
          <p:cNvSpPr>
            <a:spLocks noGrp="1"/>
          </p:cNvSpPr>
          <p:nvPr>
            <p:ph sz="quarter" idx="44" hasCustomPrompt="1"/>
          </p:nvPr>
        </p:nvSpPr>
        <p:spPr>
          <a:xfrm>
            <a:off x="5377728"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6ECCB9D7-922E-9807-02AB-4B315E3FAA4E}"/>
              </a:ext>
            </a:extLst>
          </p:cNvPr>
          <p:cNvSpPr>
            <a:spLocks noGrp="1"/>
          </p:cNvSpPr>
          <p:nvPr>
            <p:ph sz="quarter" idx="45" hasCustomPrompt="1"/>
          </p:nvPr>
        </p:nvSpPr>
        <p:spPr>
          <a:xfrm>
            <a:off x="7529513"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38635117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index 5 items (icons)">
    <p:spTree>
      <p:nvGrpSpPr>
        <p:cNvPr id="1" name=""/>
        <p:cNvGrpSpPr/>
        <p:nvPr/>
      </p:nvGrpSpPr>
      <p:grpSpPr>
        <a:xfrm>
          <a:off x="0" y="0"/>
          <a:ext cx="0" cy="0"/>
          <a:chOff x="0" y="0"/>
          <a:chExt cx="0" cy="0"/>
        </a:xfrm>
      </p:grpSpPr>
      <p:sp>
        <p:nvSpPr>
          <p:cNvPr id="15" name="background_05">
            <a:extLst>
              <a:ext uri="{FF2B5EF4-FFF2-40B4-BE49-F238E27FC236}">
                <a16:creationId xmlns:a16="http://schemas.microsoft.com/office/drawing/2014/main" id="{8B613875-3719-E26B-92FE-13421298BA97}"/>
              </a:ext>
            </a:extLst>
          </p:cNvPr>
          <p:cNvSpPr>
            <a:spLocks/>
          </p:cNvSpPr>
          <p:nvPr/>
        </p:nvSpPr>
        <p:spPr>
          <a:xfrm>
            <a:off x="722700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8" name="background_04">
            <a:extLst>
              <a:ext uri="{FF2B5EF4-FFF2-40B4-BE49-F238E27FC236}">
                <a16:creationId xmlns:a16="http://schemas.microsoft.com/office/drawing/2014/main" id="{52CD11BC-1AD1-B8CD-E425-B728C8211E9D}"/>
              </a:ext>
            </a:extLst>
          </p:cNvPr>
          <p:cNvSpPr>
            <a:spLocks/>
          </p:cNvSpPr>
          <p:nvPr/>
        </p:nvSpPr>
        <p:spPr>
          <a:xfrm>
            <a:off x="550597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378495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06392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2900"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7" name="circle placeholder_05">
            <a:extLst>
              <a:ext uri="{FF2B5EF4-FFF2-40B4-BE49-F238E27FC236}">
                <a16:creationId xmlns:a16="http://schemas.microsoft.com/office/drawing/2014/main" id="{31ED2032-3CF1-1B42-0E6F-6C9C24460C6B}"/>
              </a:ext>
            </a:extLst>
          </p:cNvPr>
          <p:cNvSpPr>
            <a:spLocks noGrp="1"/>
          </p:cNvSpPr>
          <p:nvPr>
            <p:ph type="body" sz="quarter" idx="37"/>
          </p:nvPr>
        </p:nvSpPr>
        <p:spPr>
          <a:xfrm>
            <a:off x="766305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594202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42196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249997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7789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9" name="text placeholder_05">
            <a:extLst>
              <a:ext uri="{FF2B5EF4-FFF2-40B4-BE49-F238E27FC236}">
                <a16:creationId xmlns:a16="http://schemas.microsoft.com/office/drawing/2014/main" id="{85EDD07E-40EE-202F-EBE6-7F5A02E6A385}"/>
              </a:ext>
            </a:extLst>
          </p:cNvPr>
          <p:cNvSpPr>
            <a:spLocks noGrp="1"/>
          </p:cNvSpPr>
          <p:nvPr>
            <p:ph type="body" sz="quarter" idx="39"/>
          </p:nvPr>
        </p:nvSpPr>
        <p:spPr>
          <a:xfrm>
            <a:off x="7227000" y="3093462"/>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550597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3783302"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06392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304" y="3090640"/>
            <a:ext cx="1574100" cy="2847311"/>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2442F082-C397-E547-D00B-9846CE67D033}"/>
              </a:ext>
            </a:extLst>
          </p:cNvPr>
          <p:cNvSpPr>
            <a:spLocks noGrp="1"/>
          </p:cNvSpPr>
          <p:nvPr>
            <p:ph type="ftr" sz="quarter" idx="45"/>
          </p:nvPr>
        </p:nvSpPr>
        <p:spPr/>
        <p:txBody>
          <a:bodyPr/>
          <a:lstStyle/>
          <a:p>
            <a:endParaRPr lang="en-US"/>
          </a:p>
        </p:txBody>
      </p:sp>
      <p:sp>
        <p:nvSpPr>
          <p:cNvPr id="9" name="Title 8">
            <a:extLst>
              <a:ext uri="{FF2B5EF4-FFF2-40B4-BE49-F238E27FC236}">
                <a16:creationId xmlns:a16="http://schemas.microsoft.com/office/drawing/2014/main" id="{4A1C3D24-FF9A-DCBF-2C02-310DBE0866C7}"/>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E45249DD-B112-9658-CF23-E2C2A56D99BB}"/>
              </a:ext>
            </a:extLst>
          </p:cNvPr>
          <p:cNvSpPr>
            <a:spLocks noGrp="1"/>
          </p:cNvSpPr>
          <p:nvPr>
            <p:ph sz="quarter" idx="42" hasCustomPrompt="1"/>
          </p:nvPr>
        </p:nvSpPr>
        <p:spPr>
          <a:xfrm>
            <a:off x="859380"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EE293120-C7E2-F07D-E57F-F9C7EB897BA1}"/>
              </a:ext>
            </a:extLst>
          </p:cNvPr>
          <p:cNvSpPr>
            <a:spLocks noGrp="1"/>
          </p:cNvSpPr>
          <p:nvPr>
            <p:ph sz="quarter" idx="46" hasCustomPrompt="1"/>
          </p:nvPr>
        </p:nvSpPr>
        <p:spPr>
          <a:xfrm>
            <a:off x="258060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DA6167CA-8C70-CBBF-AED9-0652154E510C}"/>
              </a:ext>
            </a:extLst>
          </p:cNvPr>
          <p:cNvSpPr>
            <a:spLocks noGrp="1"/>
          </p:cNvSpPr>
          <p:nvPr>
            <p:ph sz="quarter" idx="47" hasCustomPrompt="1"/>
          </p:nvPr>
        </p:nvSpPr>
        <p:spPr>
          <a:xfrm>
            <a:off x="4301827"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566BF394-E828-E42C-35EC-795168C89DAA}"/>
              </a:ext>
            </a:extLst>
          </p:cNvPr>
          <p:cNvSpPr>
            <a:spLocks noGrp="1"/>
          </p:cNvSpPr>
          <p:nvPr>
            <p:ph sz="quarter" idx="48" hasCustomPrompt="1"/>
          </p:nvPr>
        </p:nvSpPr>
        <p:spPr>
          <a:xfrm>
            <a:off x="6023051"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7B1E58C1-669C-DF2C-CFD4-1D8608AEAF96}"/>
              </a:ext>
            </a:extLst>
          </p:cNvPr>
          <p:cNvSpPr>
            <a:spLocks noGrp="1"/>
          </p:cNvSpPr>
          <p:nvPr>
            <p:ph sz="quarter" idx="49" hasCustomPrompt="1"/>
          </p:nvPr>
        </p:nvSpPr>
        <p:spPr>
          <a:xfrm>
            <a:off x="774427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521834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index 4 items (separate pictures)">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FBEB2E8B-6441-2400-EBCC-6D3F59BDF99B}"/>
              </a:ext>
            </a:extLst>
          </p:cNvPr>
          <p:cNvSpPr txBox="1">
            <a:spLocks/>
          </p:cNvSpPr>
          <p:nvPr/>
        </p:nvSpPr>
        <p:spPr>
          <a:xfrm>
            <a:off x="6797700"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6" name="03">
            <a:extLst>
              <a:ext uri="{FF2B5EF4-FFF2-40B4-BE49-F238E27FC236}">
                <a16:creationId xmlns:a16="http://schemas.microsoft.com/office/drawing/2014/main" id="{D4A161B4-E01C-3ACE-11A1-1F335BFAA27B}"/>
              </a:ext>
            </a:extLst>
          </p:cNvPr>
          <p:cNvSpPr txBox="1">
            <a:spLocks/>
          </p:cNvSpPr>
          <p:nvPr/>
        </p:nvSpPr>
        <p:spPr>
          <a:xfrm>
            <a:off x="4648762"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03</a:t>
            </a:r>
            <a:endParaRPr lang="en-GB" sz="4498" b="1" dirty="0">
              <a:solidFill>
                <a:schemeClr val="accent1"/>
              </a:solidFill>
              <a:latin typeface="Trebuchet MS" panose="020B0603020202020204" pitchFamily="34" charset="0"/>
            </a:endParaRPr>
          </a:p>
        </p:txBody>
      </p:sp>
      <p:sp>
        <p:nvSpPr>
          <p:cNvPr id="7" name="02">
            <a:extLst>
              <a:ext uri="{FF2B5EF4-FFF2-40B4-BE49-F238E27FC236}">
                <a16:creationId xmlns:a16="http://schemas.microsoft.com/office/drawing/2014/main" id="{EADCE566-40CB-5806-52F1-58918474FFAC}"/>
              </a:ext>
            </a:extLst>
          </p:cNvPr>
          <p:cNvSpPr txBox="1">
            <a:spLocks/>
          </p:cNvSpPr>
          <p:nvPr/>
        </p:nvSpPr>
        <p:spPr>
          <a:xfrm>
            <a:off x="2499824"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8" name="01">
            <a:extLst>
              <a:ext uri="{FF2B5EF4-FFF2-40B4-BE49-F238E27FC236}">
                <a16:creationId xmlns:a16="http://schemas.microsoft.com/office/drawing/2014/main" id="{60B2BE48-485F-85A5-7B17-AD312E859657}"/>
              </a:ext>
            </a:extLst>
          </p:cNvPr>
          <p:cNvSpPr txBox="1">
            <a:spLocks/>
          </p:cNvSpPr>
          <p:nvPr/>
        </p:nvSpPr>
        <p:spPr>
          <a:xfrm>
            <a:off x="350885"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6797700"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4648762"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499824" y="2522"/>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0885"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0"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48762"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499824"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0885"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BBF51615-99A3-B061-7FA9-B2FD0F0C4AF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374323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dex 5 items (block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27600-3AEC-48E4-5E66-83B5AB493CA3}"/>
              </a:ext>
            </a:extLst>
          </p:cNvPr>
          <p:cNvPicPr>
            <a:picLocks noChangeAspect="1"/>
          </p:cNvPicPr>
          <p:nvPr/>
        </p:nvPicPr>
        <p:blipFill>
          <a:blip r:embed="rId2"/>
          <a:srcRect l="8621" r="8621"/>
          <a:stretch/>
        </p:blipFill>
        <p:spPr>
          <a:xfrm flipH="1" flipV="1">
            <a:off x="1" y="0"/>
            <a:ext cx="9144000" cy="6858000"/>
          </a:xfrm>
          <a:prstGeom prst="rect">
            <a:avLst/>
          </a:prstGeom>
        </p:spPr>
      </p:pic>
      <p:sp>
        <p:nvSpPr>
          <p:cNvPr id="6" name="Right Triangle 5">
            <a:extLst>
              <a:ext uri="{FF2B5EF4-FFF2-40B4-BE49-F238E27FC236}">
                <a16:creationId xmlns:a16="http://schemas.microsoft.com/office/drawing/2014/main" id="{87446AEC-454D-BB38-A6D2-63D4C0F5FD46}"/>
              </a:ext>
              <a:ext uri="{C183D7F6-B498-43B3-948B-1728B52AA6E4}">
                <adec:decorative xmlns:adec="http://schemas.microsoft.com/office/drawing/2017/decorative" val="1"/>
              </a:ext>
            </a:extLst>
          </p:cNvPr>
          <p:cNvSpPr>
            <a:spLocks noChangeAspect="1"/>
          </p:cNvSpPr>
          <p:nvPr/>
        </p:nvSpPr>
        <p:spPr>
          <a:xfrm rot="10800000" flipH="1">
            <a:off x="1" y="-3"/>
            <a:ext cx="4757533" cy="4447311"/>
          </a:xfrm>
          <a:prstGeom prst="rtTriangle">
            <a:avLst/>
          </a:prstGeom>
          <a:solidFill>
            <a:schemeClr val="accent2"/>
          </a:soli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34" name="text placeholder_05">
            <a:extLst>
              <a:ext uri="{FF2B5EF4-FFF2-40B4-BE49-F238E27FC236}">
                <a16:creationId xmlns:a16="http://schemas.microsoft.com/office/drawing/2014/main" id="{0CBF589C-1F1F-162E-A0EE-ACA720404E9D}"/>
              </a:ext>
            </a:extLst>
          </p:cNvPr>
          <p:cNvSpPr>
            <a:spLocks noGrp="1"/>
          </p:cNvSpPr>
          <p:nvPr>
            <p:ph type="body" sz="quarter" idx="46" hasCustomPrompt="1"/>
          </p:nvPr>
        </p:nvSpPr>
        <p:spPr>
          <a:xfrm>
            <a:off x="6176700"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#5</a:t>
            </a:r>
          </a:p>
        </p:txBody>
      </p:sp>
      <p:sp>
        <p:nvSpPr>
          <p:cNvPr id="31" name="text placeholder_04">
            <a:extLst>
              <a:ext uri="{FF2B5EF4-FFF2-40B4-BE49-F238E27FC236}">
                <a16:creationId xmlns:a16="http://schemas.microsoft.com/office/drawing/2014/main" id="{0C4F41DF-435C-CED9-EF38-746A81139EDF}"/>
              </a:ext>
            </a:extLst>
          </p:cNvPr>
          <p:cNvSpPr>
            <a:spLocks noGrp="1"/>
          </p:cNvSpPr>
          <p:nvPr>
            <p:ph type="body" sz="quarter" idx="45" hasCustomPrompt="1"/>
          </p:nvPr>
        </p:nvSpPr>
        <p:spPr>
          <a:xfrm>
            <a:off x="3267227" y="3344125"/>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dirty="0"/>
              <a:t>Chapter title #4</a:t>
            </a:r>
          </a:p>
        </p:txBody>
      </p:sp>
      <p:sp>
        <p:nvSpPr>
          <p:cNvPr id="30" name="text placeholder_03">
            <a:extLst>
              <a:ext uri="{FF2B5EF4-FFF2-40B4-BE49-F238E27FC236}">
                <a16:creationId xmlns:a16="http://schemas.microsoft.com/office/drawing/2014/main" id="{77CB4D13-449A-A731-78B5-3098AB2DD531}"/>
              </a:ext>
            </a:extLst>
          </p:cNvPr>
          <p:cNvSpPr>
            <a:spLocks noGrp="1"/>
          </p:cNvSpPr>
          <p:nvPr>
            <p:ph type="body" sz="quarter" idx="44" hasCustomPrompt="1"/>
          </p:nvPr>
        </p:nvSpPr>
        <p:spPr>
          <a:xfrm>
            <a:off x="357754"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a:solidFill>
                  <a:schemeClr val="tx2"/>
                </a:solidFill>
              </a:defRPr>
            </a:lvl7pPr>
            <a:lvl8pPr marL="0" indent="0" algn="l">
              <a:buFont typeface="Arial" panose="020B0604020202020204" pitchFamily="34" charset="0"/>
              <a:buNone/>
              <a:defRPr sz="1349">
                <a:solidFill>
                  <a:schemeClr val="tx2"/>
                </a:solidFill>
              </a:defRPr>
            </a:lvl8pPr>
            <a:lvl9pPr marL="0" indent="0" algn="l">
              <a:buFont typeface="Arial" panose="020B0604020202020204" pitchFamily="34" charset="0"/>
              <a:buNone/>
              <a:defRPr sz="1349">
                <a:solidFill>
                  <a:schemeClr val="tx2"/>
                </a:solidFill>
              </a:defRPr>
            </a:lvl9pPr>
          </a:lstStyle>
          <a:p>
            <a:pPr lvl="0"/>
            <a:r>
              <a:rPr lang="en-US"/>
              <a:t>Chapter title #3</a:t>
            </a:r>
          </a:p>
        </p:txBody>
      </p:sp>
      <p:sp>
        <p:nvSpPr>
          <p:cNvPr id="29" name="text placeholder_02">
            <a:extLst>
              <a:ext uri="{FF2B5EF4-FFF2-40B4-BE49-F238E27FC236}">
                <a16:creationId xmlns:a16="http://schemas.microsoft.com/office/drawing/2014/main" id="{448DA78B-7A58-2120-DF20-1B13EF89F793}"/>
              </a:ext>
            </a:extLst>
          </p:cNvPr>
          <p:cNvSpPr>
            <a:spLocks noGrp="1"/>
          </p:cNvSpPr>
          <p:nvPr>
            <p:ph type="body" sz="quarter" idx="43" hasCustomPrompt="1"/>
          </p:nvPr>
        </p:nvSpPr>
        <p:spPr>
          <a:xfrm>
            <a:off x="6178757" y="457200"/>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#2</a:t>
            </a:r>
          </a:p>
        </p:txBody>
      </p:sp>
      <p:sp>
        <p:nvSpPr>
          <p:cNvPr id="8" name="text placeholder_01">
            <a:extLst>
              <a:ext uri="{FF2B5EF4-FFF2-40B4-BE49-F238E27FC236}">
                <a16:creationId xmlns:a16="http://schemas.microsoft.com/office/drawing/2014/main" id="{7939DA6D-9B66-9DA3-CA19-ED4469BB9865}"/>
              </a:ext>
            </a:extLst>
          </p:cNvPr>
          <p:cNvSpPr>
            <a:spLocks noGrp="1"/>
          </p:cNvSpPr>
          <p:nvPr>
            <p:ph type="body" sz="quarter" idx="14" hasCustomPrompt="1"/>
          </p:nvPr>
        </p:nvSpPr>
        <p:spPr>
          <a:xfrm>
            <a:off x="3267227" y="457200"/>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#1</a:t>
            </a:r>
          </a:p>
        </p:txBody>
      </p:sp>
      <p:sp>
        <p:nvSpPr>
          <p:cNvPr id="26" name="circle placeholder_05">
            <a:extLst>
              <a:ext uri="{FF2B5EF4-FFF2-40B4-BE49-F238E27FC236}">
                <a16:creationId xmlns:a16="http://schemas.microsoft.com/office/drawing/2014/main" id="{12447588-E2FA-8B67-F73D-BF7407DD54F1}"/>
              </a:ext>
            </a:extLst>
          </p:cNvPr>
          <p:cNvSpPr>
            <a:spLocks noGrp="1" noChangeAspect="1"/>
          </p:cNvSpPr>
          <p:nvPr>
            <p:ph type="body" sz="quarter" idx="41"/>
          </p:nvPr>
        </p:nvSpPr>
        <p:spPr>
          <a:xfrm>
            <a:off x="6445518"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3" name="circle placeholder_04">
            <a:extLst>
              <a:ext uri="{FF2B5EF4-FFF2-40B4-BE49-F238E27FC236}">
                <a16:creationId xmlns:a16="http://schemas.microsoft.com/office/drawing/2014/main" id="{D78D1C58-05BA-3075-8606-171142D294EC}"/>
              </a:ext>
            </a:extLst>
          </p:cNvPr>
          <p:cNvSpPr>
            <a:spLocks noGrp="1" noChangeAspect="1"/>
          </p:cNvSpPr>
          <p:nvPr>
            <p:ph type="body" sz="quarter" idx="38"/>
          </p:nvPr>
        </p:nvSpPr>
        <p:spPr>
          <a:xfrm>
            <a:off x="3547016"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0" name="circle placeholder_03">
            <a:extLst>
              <a:ext uri="{FF2B5EF4-FFF2-40B4-BE49-F238E27FC236}">
                <a16:creationId xmlns:a16="http://schemas.microsoft.com/office/drawing/2014/main" id="{0DE867F3-1DCE-9DC0-9D7C-D55C332EBB7B}"/>
              </a:ext>
            </a:extLst>
          </p:cNvPr>
          <p:cNvSpPr>
            <a:spLocks noGrp="1" noChangeAspect="1"/>
          </p:cNvSpPr>
          <p:nvPr>
            <p:ph type="body" sz="quarter" idx="35"/>
          </p:nvPr>
        </p:nvSpPr>
        <p:spPr>
          <a:xfrm>
            <a:off x="622697"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7" name="circle placeholder_02">
            <a:extLst>
              <a:ext uri="{FF2B5EF4-FFF2-40B4-BE49-F238E27FC236}">
                <a16:creationId xmlns:a16="http://schemas.microsoft.com/office/drawing/2014/main" id="{59862593-ED44-54C9-38E1-6A3ACE48B4B4}"/>
              </a:ext>
            </a:extLst>
          </p:cNvPr>
          <p:cNvSpPr>
            <a:spLocks noGrp="1" noChangeAspect="1"/>
          </p:cNvSpPr>
          <p:nvPr>
            <p:ph type="body" sz="quarter" idx="32"/>
          </p:nvPr>
        </p:nvSpPr>
        <p:spPr>
          <a:xfrm>
            <a:off x="6448615"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4" name="circle placeholder_01">
            <a:extLst>
              <a:ext uri="{FF2B5EF4-FFF2-40B4-BE49-F238E27FC236}">
                <a16:creationId xmlns:a16="http://schemas.microsoft.com/office/drawing/2014/main" id="{B87856A1-CE70-B131-7F63-07427F7919E7}"/>
              </a:ext>
            </a:extLst>
          </p:cNvPr>
          <p:cNvSpPr>
            <a:spLocks noGrp="1" noChangeAspect="1"/>
          </p:cNvSpPr>
          <p:nvPr>
            <p:ph type="body" sz="quarter" idx="30"/>
          </p:nvPr>
        </p:nvSpPr>
        <p:spPr>
          <a:xfrm>
            <a:off x="3549072"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8" name="title placeholder">
            <a:extLst>
              <a:ext uri="{FF2B5EF4-FFF2-40B4-BE49-F238E27FC236}">
                <a16:creationId xmlns:a16="http://schemas.microsoft.com/office/drawing/2014/main" id="{F862A99C-F9B7-E3E2-B474-1C945E114C43}"/>
              </a:ext>
            </a:extLst>
          </p:cNvPr>
          <p:cNvSpPr>
            <a:spLocks noGrp="1"/>
          </p:cNvSpPr>
          <p:nvPr>
            <p:ph type="title"/>
          </p:nvPr>
        </p:nvSpPr>
        <p:spPr>
          <a:xfrm>
            <a:off x="345102" y="457200"/>
            <a:ext cx="2643368" cy="2621833"/>
          </a:xfrm>
        </p:spPr>
        <p:txBody>
          <a:bodyPr bIns="360000" anchor="t" anchorCtr="0">
            <a:noAutofit/>
          </a:bodyPr>
          <a:lstStyle>
            <a:lvl1pPr>
              <a:defRPr>
                <a:solidFill>
                  <a:schemeClr val="bg1"/>
                </a:solidFill>
              </a:defRPr>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69B8BA70-39C1-9CAD-3F7A-880DCB3D3F45}"/>
              </a:ext>
            </a:extLst>
          </p:cNvPr>
          <p:cNvSpPr>
            <a:spLocks noGrp="1"/>
          </p:cNvSpPr>
          <p:nvPr>
            <p:ph type="ftr" sz="quarter" idx="51"/>
          </p:nvPr>
        </p:nvSpPr>
        <p:spPr/>
        <p:txBody>
          <a:bodyPr/>
          <a:lstStyle/>
          <a:p>
            <a:endParaRPr lang="en-US"/>
          </a:p>
        </p:txBody>
      </p:sp>
      <p:sp>
        <p:nvSpPr>
          <p:cNvPr id="2" name="Content Placeholder 3">
            <a:extLst>
              <a:ext uri="{FF2B5EF4-FFF2-40B4-BE49-F238E27FC236}">
                <a16:creationId xmlns:a16="http://schemas.microsoft.com/office/drawing/2014/main" id="{37C65C82-7423-6E15-63FD-A1B0AD6BB273}"/>
              </a:ext>
            </a:extLst>
          </p:cNvPr>
          <p:cNvSpPr>
            <a:spLocks noGrp="1" noChangeAspect="1"/>
          </p:cNvSpPr>
          <p:nvPr>
            <p:ph sz="quarter" idx="42" hasCustomPrompt="1"/>
          </p:nvPr>
        </p:nvSpPr>
        <p:spPr>
          <a:xfrm>
            <a:off x="3635607"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A88C1179-BED0-10F0-3B6E-D0078873ECB1}"/>
              </a:ext>
            </a:extLst>
          </p:cNvPr>
          <p:cNvSpPr>
            <a:spLocks noGrp="1" noChangeAspect="1"/>
          </p:cNvSpPr>
          <p:nvPr>
            <p:ph sz="quarter" idx="52" hasCustomPrompt="1"/>
          </p:nvPr>
        </p:nvSpPr>
        <p:spPr>
          <a:xfrm>
            <a:off x="6532053"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F6622BAE-FD17-C8DF-FFF2-0C08C20BEFBF}"/>
              </a:ext>
            </a:extLst>
          </p:cNvPr>
          <p:cNvSpPr>
            <a:spLocks noGrp="1" noChangeAspect="1"/>
          </p:cNvSpPr>
          <p:nvPr>
            <p:ph sz="quarter" idx="53" hasCustomPrompt="1"/>
          </p:nvPr>
        </p:nvSpPr>
        <p:spPr>
          <a:xfrm>
            <a:off x="363560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3" name="Content Placeholder 3">
            <a:extLst>
              <a:ext uri="{FF2B5EF4-FFF2-40B4-BE49-F238E27FC236}">
                <a16:creationId xmlns:a16="http://schemas.microsoft.com/office/drawing/2014/main" id="{4ADD35EE-D810-0B52-DD93-43434870DAA5}"/>
              </a:ext>
            </a:extLst>
          </p:cNvPr>
          <p:cNvSpPr>
            <a:spLocks noGrp="1" noChangeAspect="1"/>
          </p:cNvSpPr>
          <p:nvPr>
            <p:ph sz="quarter" idx="54" hasCustomPrompt="1"/>
          </p:nvPr>
        </p:nvSpPr>
        <p:spPr>
          <a:xfrm>
            <a:off x="6532053"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5" name="Content Placeholder 3">
            <a:extLst>
              <a:ext uri="{FF2B5EF4-FFF2-40B4-BE49-F238E27FC236}">
                <a16:creationId xmlns:a16="http://schemas.microsoft.com/office/drawing/2014/main" id="{8BCEA4ED-07AC-BB44-EF1A-0E871F31A49F}"/>
              </a:ext>
            </a:extLst>
          </p:cNvPr>
          <p:cNvSpPr>
            <a:spLocks noGrp="1" noChangeAspect="1"/>
          </p:cNvSpPr>
          <p:nvPr>
            <p:ph sz="quarter" idx="55" hasCustomPrompt="1"/>
          </p:nvPr>
        </p:nvSpPr>
        <p:spPr>
          <a:xfrm>
            <a:off x="70947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5" name="Slide Number Placeholder 5">
            <a:extLst>
              <a:ext uri="{FF2B5EF4-FFF2-40B4-BE49-F238E27FC236}">
                <a16:creationId xmlns:a16="http://schemas.microsoft.com/office/drawing/2014/main" id="{C2B6156E-89A2-DC89-E364-C99E6B68AB1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895191584"/>
      </p:ext>
    </p:extLst>
  </p:cSld>
  <p:clrMapOvr>
    <a:masterClrMapping/>
  </p:clrMapOvr>
  <p:extLst>
    <p:ext uri="{DCECCB84-F9BA-43D5-87BE-67443E8EF086}">
      <p15:sldGuideLst xmlns:p15="http://schemas.microsoft.com/office/powerpoint/2012/main">
        <p15:guide id="1" pos="2736">
          <p15:clr>
            <a:srgbClr val="FBAE40"/>
          </p15:clr>
        </p15:guide>
        <p15:guide id="2" pos="4943">
          <p15:clr>
            <a:srgbClr val="FBAE40"/>
          </p15:clr>
        </p15:guide>
        <p15:guide id="3" pos="2510">
          <p15:clr>
            <a:srgbClr val="FBAE40"/>
          </p15:clr>
        </p15:guide>
        <p15:guide id="4" pos="5184">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index 5 items (seperate pictures)">
    <p:spTree>
      <p:nvGrpSpPr>
        <p:cNvPr id="1" name=""/>
        <p:cNvGrpSpPr/>
        <p:nvPr/>
      </p:nvGrpSpPr>
      <p:grpSpPr>
        <a:xfrm>
          <a:off x="0" y="0"/>
          <a:ext cx="0" cy="0"/>
          <a:chOff x="0" y="0"/>
          <a:chExt cx="0" cy="0"/>
        </a:xfrm>
      </p:grpSpPr>
      <p:sp>
        <p:nvSpPr>
          <p:cNvPr id="3" name="05">
            <a:extLst>
              <a:ext uri="{FF2B5EF4-FFF2-40B4-BE49-F238E27FC236}">
                <a16:creationId xmlns:a16="http://schemas.microsoft.com/office/drawing/2014/main" id="{26242D1B-C2FB-1516-4439-2A5B36335D53}"/>
              </a:ext>
            </a:extLst>
          </p:cNvPr>
          <p:cNvSpPr txBox="1">
            <a:spLocks/>
          </p:cNvSpPr>
          <p:nvPr/>
        </p:nvSpPr>
        <p:spPr>
          <a:xfrm>
            <a:off x="7227000"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9" name="04">
            <a:extLst>
              <a:ext uri="{FF2B5EF4-FFF2-40B4-BE49-F238E27FC236}">
                <a16:creationId xmlns:a16="http://schemas.microsoft.com/office/drawing/2014/main" id="{3FA3A645-36E6-5669-7490-191F01729771}"/>
              </a:ext>
            </a:extLst>
          </p:cNvPr>
          <p:cNvSpPr txBox="1">
            <a:spLocks/>
          </p:cNvSpPr>
          <p:nvPr/>
        </p:nvSpPr>
        <p:spPr>
          <a:xfrm>
            <a:off x="5508249"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18" name="03">
            <a:extLst>
              <a:ext uri="{FF2B5EF4-FFF2-40B4-BE49-F238E27FC236}">
                <a16:creationId xmlns:a16="http://schemas.microsoft.com/office/drawing/2014/main" id="{0C6B2350-8BBA-1B53-1CA6-4D6F39C0DCE4}"/>
              </a:ext>
            </a:extLst>
          </p:cNvPr>
          <p:cNvSpPr txBox="1">
            <a:spLocks/>
          </p:cNvSpPr>
          <p:nvPr/>
        </p:nvSpPr>
        <p:spPr>
          <a:xfrm>
            <a:off x="3789497"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9" name="02">
            <a:extLst>
              <a:ext uri="{FF2B5EF4-FFF2-40B4-BE49-F238E27FC236}">
                <a16:creationId xmlns:a16="http://schemas.microsoft.com/office/drawing/2014/main" id="{8F0A0288-46DD-AF21-D21F-57FD3383953F}"/>
              </a:ext>
            </a:extLst>
          </p:cNvPr>
          <p:cNvSpPr txBox="1">
            <a:spLocks/>
          </p:cNvSpPr>
          <p:nvPr/>
        </p:nvSpPr>
        <p:spPr>
          <a:xfrm>
            <a:off x="2070746"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4" name="01">
            <a:extLst>
              <a:ext uri="{FF2B5EF4-FFF2-40B4-BE49-F238E27FC236}">
                <a16:creationId xmlns:a16="http://schemas.microsoft.com/office/drawing/2014/main" id="{F4A48C1D-966C-C46B-4163-82878258D65B}"/>
              </a:ext>
            </a:extLst>
          </p:cNvPr>
          <p:cNvSpPr txBox="1">
            <a:spLocks/>
          </p:cNvSpPr>
          <p:nvPr/>
        </p:nvSpPr>
        <p:spPr>
          <a:xfrm>
            <a:off x="351994" y="3938512"/>
            <a:ext cx="1575951"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6" name="picture placeholder_05">
            <a:extLst>
              <a:ext uri="{FF2B5EF4-FFF2-40B4-BE49-F238E27FC236}">
                <a16:creationId xmlns:a16="http://schemas.microsoft.com/office/drawing/2014/main" id="{B33E883D-D518-A20E-630D-EB04378994FE}"/>
              </a:ext>
            </a:extLst>
          </p:cNvPr>
          <p:cNvSpPr>
            <a:spLocks noGrp="1"/>
          </p:cNvSpPr>
          <p:nvPr>
            <p:ph type="pic" sz="quarter" idx="21" hasCustomPrompt="1"/>
          </p:nvPr>
        </p:nvSpPr>
        <p:spPr>
          <a:xfrm>
            <a:off x="7227000"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5508249"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3789497"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070746"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1994"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8249"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9497"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70746"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1994"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F4D3C99-69EF-CCD2-9798-1ED3518D4E2C}"/>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5532363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index 4 items (joint picture)">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8C695E26-EC89-608D-A6FC-4C486100DA91}"/>
              </a:ext>
            </a:extLst>
          </p:cNvPr>
          <p:cNvSpPr txBox="1">
            <a:spLocks/>
          </p:cNvSpPr>
          <p:nvPr/>
        </p:nvSpPr>
        <p:spPr>
          <a:xfrm>
            <a:off x="6801028"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8F8E6149-5784-D5A2-63BC-A9583F3D1CE0}"/>
              </a:ext>
            </a:extLst>
          </p:cNvPr>
          <p:cNvSpPr txBox="1">
            <a:spLocks/>
          </p:cNvSpPr>
          <p:nvPr/>
        </p:nvSpPr>
        <p:spPr>
          <a:xfrm>
            <a:off x="4650791"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8" name="02">
            <a:extLst>
              <a:ext uri="{FF2B5EF4-FFF2-40B4-BE49-F238E27FC236}">
                <a16:creationId xmlns:a16="http://schemas.microsoft.com/office/drawing/2014/main" id="{F3A468C2-13A4-2359-6107-E8213D96E285}"/>
              </a:ext>
            </a:extLst>
          </p:cNvPr>
          <p:cNvSpPr txBox="1">
            <a:spLocks/>
          </p:cNvSpPr>
          <p:nvPr/>
        </p:nvSpPr>
        <p:spPr>
          <a:xfrm>
            <a:off x="2500556"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9" name="01">
            <a:extLst>
              <a:ext uri="{FF2B5EF4-FFF2-40B4-BE49-F238E27FC236}">
                <a16:creationId xmlns:a16="http://schemas.microsoft.com/office/drawing/2014/main" id="{4BC32AB5-5651-8D92-A161-6496D4831C0C}"/>
              </a:ext>
            </a:extLst>
          </p:cNvPr>
          <p:cNvSpPr txBox="1">
            <a:spLocks/>
          </p:cNvSpPr>
          <p:nvPr/>
        </p:nvSpPr>
        <p:spPr>
          <a:xfrm>
            <a:off x="339572" y="3938511"/>
            <a:ext cx="2014148"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802781"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2149"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1516"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2011384"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5" name="picture placeholder">
            <a:extLst>
              <a:ext uri="{FF2B5EF4-FFF2-40B4-BE49-F238E27FC236}">
                <a16:creationId xmlns:a16="http://schemas.microsoft.com/office/drawing/2014/main" id="{B9E282B2-7F05-6FE6-4176-665EA74ABDA3}"/>
              </a:ext>
            </a:extLst>
          </p:cNvPr>
          <p:cNvSpPr>
            <a:spLocks noGrp="1"/>
          </p:cNvSpPr>
          <p:nvPr>
            <p:ph type="pic" sz="quarter" idx="17" hasCustomPrompt="1"/>
          </p:nvPr>
        </p:nvSpPr>
        <p:spPr>
          <a:xfrm>
            <a:off x="350320" y="1"/>
            <a:ext cx="8454107" cy="3938511"/>
          </a:xfrm>
          <a:custGeom>
            <a:avLst/>
            <a:gdLst>
              <a:gd name="connsiteX0" fmla="*/ 8550302 w 11218353"/>
              <a:gd name="connsiteY0" fmla="*/ 0 h 4124247"/>
              <a:gd name="connsiteX1" fmla="*/ 11218353 w 11218353"/>
              <a:gd name="connsiteY1" fmla="*/ 0 h 4124247"/>
              <a:gd name="connsiteX2" fmla="*/ 11218353 w 11218353"/>
              <a:gd name="connsiteY2" fmla="*/ 4124247 h 4124247"/>
              <a:gd name="connsiteX3" fmla="*/ 8550302 w 11218353"/>
              <a:gd name="connsiteY3" fmla="*/ 4124247 h 4124247"/>
              <a:gd name="connsiteX4" fmla="*/ 5699176 w 11218353"/>
              <a:gd name="connsiteY4" fmla="*/ 0 h 4124247"/>
              <a:gd name="connsiteX5" fmla="*/ 8370302 w 11218353"/>
              <a:gd name="connsiteY5" fmla="*/ 0 h 4124247"/>
              <a:gd name="connsiteX6" fmla="*/ 8370302 w 11218353"/>
              <a:gd name="connsiteY6" fmla="*/ 4124247 h 4124247"/>
              <a:gd name="connsiteX7" fmla="*/ 5699176 w 11218353"/>
              <a:gd name="connsiteY7" fmla="*/ 4124247 h 4124247"/>
              <a:gd name="connsiteX8" fmla="*/ 2851143 w 11218353"/>
              <a:gd name="connsiteY8" fmla="*/ 0 h 4124247"/>
              <a:gd name="connsiteX9" fmla="*/ 5519176 w 11218353"/>
              <a:gd name="connsiteY9" fmla="*/ 0 h 4124247"/>
              <a:gd name="connsiteX10" fmla="*/ 5519176 w 11218353"/>
              <a:gd name="connsiteY10" fmla="*/ 4124247 h 4124247"/>
              <a:gd name="connsiteX11" fmla="*/ 2851143 w 11218353"/>
              <a:gd name="connsiteY11" fmla="*/ 4124247 h 4124247"/>
              <a:gd name="connsiteX12" fmla="*/ 0 w 11218353"/>
              <a:gd name="connsiteY12" fmla="*/ 0 h 4124247"/>
              <a:gd name="connsiteX13" fmla="*/ 2671143 w 11218353"/>
              <a:gd name="connsiteY13" fmla="*/ 0 h 4124247"/>
              <a:gd name="connsiteX14" fmla="*/ 2671143 w 11218353"/>
              <a:gd name="connsiteY14" fmla="*/ 4124247 h 4124247"/>
              <a:gd name="connsiteX15" fmla="*/ 0 w 11218353"/>
              <a:gd name="connsiteY15"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8353" h="4124247">
                <a:moveTo>
                  <a:pt x="8550302" y="0"/>
                </a:moveTo>
                <a:lnTo>
                  <a:pt x="11218353" y="0"/>
                </a:lnTo>
                <a:lnTo>
                  <a:pt x="11218353" y="4124247"/>
                </a:lnTo>
                <a:lnTo>
                  <a:pt x="8550302" y="4124247"/>
                </a:lnTo>
                <a:close/>
                <a:moveTo>
                  <a:pt x="5699176" y="0"/>
                </a:moveTo>
                <a:lnTo>
                  <a:pt x="8370302" y="0"/>
                </a:lnTo>
                <a:lnTo>
                  <a:pt x="8370302" y="4124247"/>
                </a:lnTo>
                <a:lnTo>
                  <a:pt x="5699176" y="4124247"/>
                </a:lnTo>
                <a:close/>
                <a:moveTo>
                  <a:pt x="2851143" y="0"/>
                </a:moveTo>
                <a:lnTo>
                  <a:pt x="5519176" y="0"/>
                </a:lnTo>
                <a:lnTo>
                  <a:pt x="5519176" y="4124247"/>
                </a:lnTo>
                <a:lnTo>
                  <a:pt x="2851143" y="4124247"/>
                </a:lnTo>
                <a:close/>
                <a:moveTo>
                  <a:pt x="0" y="0"/>
                </a:moveTo>
                <a:lnTo>
                  <a:pt x="2671143" y="0"/>
                </a:lnTo>
                <a:lnTo>
                  <a:pt x="2671143"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8BC4CE14-A909-B80C-9474-405C9C8C4813}"/>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27944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index 5 items (joint picture)">
    <p:spTree>
      <p:nvGrpSpPr>
        <p:cNvPr id="1" name=""/>
        <p:cNvGrpSpPr/>
        <p:nvPr/>
      </p:nvGrpSpPr>
      <p:grpSpPr>
        <a:xfrm>
          <a:off x="0" y="0"/>
          <a:ext cx="0" cy="0"/>
          <a:chOff x="0" y="0"/>
          <a:chExt cx="0" cy="0"/>
        </a:xfrm>
      </p:grpSpPr>
      <p:sp>
        <p:nvSpPr>
          <p:cNvPr id="5" name="05">
            <a:extLst>
              <a:ext uri="{FF2B5EF4-FFF2-40B4-BE49-F238E27FC236}">
                <a16:creationId xmlns:a16="http://schemas.microsoft.com/office/drawing/2014/main" id="{AD6A2884-8919-F64D-FC17-36E2C1447716}"/>
              </a:ext>
            </a:extLst>
          </p:cNvPr>
          <p:cNvSpPr txBox="1">
            <a:spLocks/>
          </p:cNvSpPr>
          <p:nvPr/>
        </p:nvSpPr>
        <p:spPr>
          <a:xfrm>
            <a:off x="7225247"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5504520"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3783792"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063064"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42900" y="3938511"/>
            <a:ext cx="1573536"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597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495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6392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8" name="picture placeholder">
            <a:extLst>
              <a:ext uri="{FF2B5EF4-FFF2-40B4-BE49-F238E27FC236}">
                <a16:creationId xmlns:a16="http://schemas.microsoft.com/office/drawing/2014/main" id="{1318529E-0054-DDAC-168B-93552E27954B}"/>
              </a:ext>
            </a:extLst>
          </p:cNvPr>
          <p:cNvSpPr>
            <a:spLocks noGrp="1"/>
          </p:cNvSpPr>
          <p:nvPr>
            <p:ph type="pic" sz="quarter" idx="18" hasCustomPrompt="1"/>
          </p:nvPr>
        </p:nvSpPr>
        <p:spPr>
          <a:xfrm>
            <a:off x="342901" y="1"/>
            <a:ext cx="8458199" cy="3938511"/>
          </a:xfrm>
          <a:custGeom>
            <a:avLst/>
            <a:gdLst>
              <a:gd name="connsiteX0" fmla="*/ 9120395 w 11217599"/>
              <a:gd name="connsiteY0" fmla="*/ 0 h 4124247"/>
              <a:gd name="connsiteX1" fmla="*/ 11217599 w 11217599"/>
              <a:gd name="connsiteY1" fmla="*/ 0 h 4124247"/>
              <a:gd name="connsiteX2" fmla="*/ 11217599 w 11217599"/>
              <a:gd name="connsiteY2" fmla="*/ 4124247 h 4124247"/>
              <a:gd name="connsiteX3" fmla="*/ 9120395 w 11217599"/>
              <a:gd name="connsiteY3" fmla="*/ 4124247 h 4124247"/>
              <a:gd name="connsiteX4" fmla="*/ 6840002 w 11217599"/>
              <a:gd name="connsiteY4" fmla="*/ 0 h 4124247"/>
              <a:gd name="connsiteX5" fmla="*/ 8940395 w 11217599"/>
              <a:gd name="connsiteY5" fmla="*/ 0 h 4124247"/>
              <a:gd name="connsiteX6" fmla="*/ 8940395 w 11217599"/>
              <a:gd name="connsiteY6" fmla="*/ 4124247 h 4124247"/>
              <a:gd name="connsiteX7" fmla="*/ 6840002 w 11217599"/>
              <a:gd name="connsiteY7" fmla="*/ 4124247 h 4124247"/>
              <a:gd name="connsiteX8" fmla="*/ 4559610 w 11217599"/>
              <a:gd name="connsiteY8" fmla="*/ 0 h 4124247"/>
              <a:gd name="connsiteX9" fmla="*/ 6660002 w 11217599"/>
              <a:gd name="connsiteY9" fmla="*/ 0 h 4124247"/>
              <a:gd name="connsiteX10" fmla="*/ 6660002 w 11217599"/>
              <a:gd name="connsiteY10" fmla="*/ 4124247 h 4124247"/>
              <a:gd name="connsiteX11" fmla="*/ 4559610 w 11217599"/>
              <a:gd name="connsiteY11" fmla="*/ 4124247 h 4124247"/>
              <a:gd name="connsiteX12" fmla="*/ 2279219 w 11217599"/>
              <a:gd name="connsiteY12" fmla="*/ 0 h 4124247"/>
              <a:gd name="connsiteX13" fmla="*/ 4379610 w 11217599"/>
              <a:gd name="connsiteY13" fmla="*/ 0 h 4124247"/>
              <a:gd name="connsiteX14" fmla="*/ 4379610 w 11217599"/>
              <a:gd name="connsiteY14" fmla="*/ 4124247 h 4124247"/>
              <a:gd name="connsiteX15" fmla="*/ 2279219 w 11217599"/>
              <a:gd name="connsiteY15" fmla="*/ 4124247 h 4124247"/>
              <a:gd name="connsiteX16" fmla="*/ 0 w 11217599"/>
              <a:gd name="connsiteY16" fmla="*/ 0 h 4124247"/>
              <a:gd name="connsiteX17" fmla="*/ 2099219 w 11217599"/>
              <a:gd name="connsiteY17" fmla="*/ 0 h 4124247"/>
              <a:gd name="connsiteX18" fmla="*/ 2099219 w 11217599"/>
              <a:gd name="connsiteY18" fmla="*/ 4124247 h 4124247"/>
              <a:gd name="connsiteX19" fmla="*/ 0 w 11217599"/>
              <a:gd name="connsiteY19"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17599" h="4124247">
                <a:moveTo>
                  <a:pt x="9120395" y="0"/>
                </a:moveTo>
                <a:lnTo>
                  <a:pt x="11217599" y="0"/>
                </a:lnTo>
                <a:lnTo>
                  <a:pt x="11217599" y="4124247"/>
                </a:lnTo>
                <a:lnTo>
                  <a:pt x="9120395" y="4124247"/>
                </a:lnTo>
                <a:close/>
                <a:moveTo>
                  <a:pt x="6840002" y="0"/>
                </a:moveTo>
                <a:lnTo>
                  <a:pt x="8940395" y="0"/>
                </a:lnTo>
                <a:lnTo>
                  <a:pt x="8940395" y="4124247"/>
                </a:lnTo>
                <a:lnTo>
                  <a:pt x="6840002" y="4124247"/>
                </a:lnTo>
                <a:close/>
                <a:moveTo>
                  <a:pt x="4559610" y="0"/>
                </a:moveTo>
                <a:lnTo>
                  <a:pt x="6660002" y="0"/>
                </a:lnTo>
                <a:lnTo>
                  <a:pt x="6660002" y="4124247"/>
                </a:lnTo>
                <a:lnTo>
                  <a:pt x="4559610" y="4124247"/>
                </a:lnTo>
                <a:close/>
                <a:moveTo>
                  <a:pt x="2279219" y="0"/>
                </a:moveTo>
                <a:lnTo>
                  <a:pt x="4379610" y="0"/>
                </a:lnTo>
                <a:lnTo>
                  <a:pt x="4379610" y="4124247"/>
                </a:lnTo>
                <a:lnTo>
                  <a:pt x="2279219" y="4124247"/>
                </a:lnTo>
                <a:close/>
                <a:moveTo>
                  <a:pt x="0" y="0"/>
                </a:moveTo>
                <a:lnTo>
                  <a:pt x="2099219" y="0"/>
                </a:lnTo>
                <a:lnTo>
                  <a:pt x="2099219"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159D52EB-1CA8-07E8-CBDB-D718070D5C9E}"/>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764673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index 5 items (block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27600-3AEC-48E4-5E66-83B5AB493CA3}"/>
              </a:ext>
            </a:extLst>
          </p:cNvPr>
          <p:cNvPicPr>
            <a:picLocks noChangeAspect="1"/>
          </p:cNvPicPr>
          <p:nvPr/>
        </p:nvPicPr>
        <p:blipFill>
          <a:blip r:embed="rId2"/>
          <a:srcRect l="8621" r="8621"/>
          <a:stretch/>
        </p:blipFill>
        <p:spPr>
          <a:xfrm flipH="1" flipV="1">
            <a:off x="1" y="0"/>
            <a:ext cx="9144000" cy="6858000"/>
          </a:xfrm>
          <a:prstGeom prst="rect">
            <a:avLst/>
          </a:prstGeom>
        </p:spPr>
      </p:pic>
      <p:sp>
        <p:nvSpPr>
          <p:cNvPr id="6" name="Right Triangle 5">
            <a:extLst>
              <a:ext uri="{FF2B5EF4-FFF2-40B4-BE49-F238E27FC236}">
                <a16:creationId xmlns:a16="http://schemas.microsoft.com/office/drawing/2014/main" id="{87446AEC-454D-BB38-A6D2-63D4C0F5FD46}"/>
              </a:ext>
              <a:ext uri="{C183D7F6-B498-43B3-948B-1728B52AA6E4}">
                <adec:decorative xmlns:adec="http://schemas.microsoft.com/office/drawing/2017/decorative" val="1"/>
              </a:ext>
            </a:extLst>
          </p:cNvPr>
          <p:cNvSpPr>
            <a:spLocks noChangeAspect="1"/>
          </p:cNvSpPr>
          <p:nvPr/>
        </p:nvSpPr>
        <p:spPr>
          <a:xfrm rot="10800000" flipH="1">
            <a:off x="1" y="-3"/>
            <a:ext cx="4757533" cy="4447311"/>
          </a:xfrm>
          <a:prstGeom prst="rtTriangle">
            <a:avLst/>
          </a:prstGeom>
          <a:solidFill>
            <a:schemeClr val="accent2"/>
          </a:soli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34" name="text placeholder_05">
            <a:extLst>
              <a:ext uri="{FF2B5EF4-FFF2-40B4-BE49-F238E27FC236}">
                <a16:creationId xmlns:a16="http://schemas.microsoft.com/office/drawing/2014/main" id="{0CBF589C-1F1F-162E-A0EE-ACA720404E9D}"/>
              </a:ext>
            </a:extLst>
          </p:cNvPr>
          <p:cNvSpPr>
            <a:spLocks noGrp="1"/>
          </p:cNvSpPr>
          <p:nvPr>
            <p:ph type="body" sz="quarter" idx="46" hasCustomPrompt="1"/>
          </p:nvPr>
        </p:nvSpPr>
        <p:spPr>
          <a:xfrm>
            <a:off x="6176700"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#5</a:t>
            </a:r>
          </a:p>
        </p:txBody>
      </p:sp>
      <p:sp>
        <p:nvSpPr>
          <p:cNvPr id="31" name="text placeholder_04">
            <a:extLst>
              <a:ext uri="{FF2B5EF4-FFF2-40B4-BE49-F238E27FC236}">
                <a16:creationId xmlns:a16="http://schemas.microsoft.com/office/drawing/2014/main" id="{0C4F41DF-435C-CED9-EF38-746A81139EDF}"/>
              </a:ext>
            </a:extLst>
          </p:cNvPr>
          <p:cNvSpPr>
            <a:spLocks noGrp="1"/>
          </p:cNvSpPr>
          <p:nvPr>
            <p:ph type="body" sz="quarter" idx="45" hasCustomPrompt="1"/>
          </p:nvPr>
        </p:nvSpPr>
        <p:spPr>
          <a:xfrm>
            <a:off x="3267227" y="3344125"/>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dirty="0"/>
              <a:t>Chapter title #4</a:t>
            </a:r>
          </a:p>
        </p:txBody>
      </p:sp>
      <p:sp>
        <p:nvSpPr>
          <p:cNvPr id="30" name="text placeholder_03">
            <a:extLst>
              <a:ext uri="{FF2B5EF4-FFF2-40B4-BE49-F238E27FC236}">
                <a16:creationId xmlns:a16="http://schemas.microsoft.com/office/drawing/2014/main" id="{77CB4D13-449A-A731-78B5-3098AB2DD531}"/>
              </a:ext>
            </a:extLst>
          </p:cNvPr>
          <p:cNvSpPr>
            <a:spLocks noGrp="1"/>
          </p:cNvSpPr>
          <p:nvPr>
            <p:ph type="body" sz="quarter" idx="44" hasCustomPrompt="1"/>
          </p:nvPr>
        </p:nvSpPr>
        <p:spPr>
          <a:xfrm>
            <a:off x="357754"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a:solidFill>
                  <a:schemeClr val="tx2"/>
                </a:solidFill>
              </a:defRPr>
            </a:lvl7pPr>
            <a:lvl8pPr marL="0" indent="0" algn="l">
              <a:buFont typeface="Arial" panose="020B0604020202020204" pitchFamily="34" charset="0"/>
              <a:buNone/>
              <a:defRPr sz="1349">
                <a:solidFill>
                  <a:schemeClr val="tx2"/>
                </a:solidFill>
              </a:defRPr>
            </a:lvl8pPr>
            <a:lvl9pPr marL="0" indent="0" algn="l">
              <a:buFont typeface="Arial" panose="020B0604020202020204" pitchFamily="34" charset="0"/>
              <a:buNone/>
              <a:defRPr sz="1349">
                <a:solidFill>
                  <a:schemeClr val="tx2"/>
                </a:solidFill>
              </a:defRPr>
            </a:lvl9pPr>
          </a:lstStyle>
          <a:p>
            <a:pPr lvl="0"/>
            <a:r>
              <a:rPr lang="en-US"/>
              <a:t>Chapter title #3</a:t>
            </a:r>
          </a:p>
        </p:txBody>
      </p:sp>
      <p:sp>
        <p:nvSpPr>
          <p:cNvPr id="29" name="text placeholder_02">
            <a:extLst>
              <a:ext uri="{FF2B5EF4-FFF2-40B4-BE49-F238E27FC236}">
                <a16:creationId xmlns:a16="http://schemas.microsoft.com/office/drawing/2014/main" id="{448DA78B-7A58-2120-DF20-1B13EF89F793}"/>
              </a:ext>
            </a:extLst>
          </p:cNvPr>
          <p:cNvSpPr>
            <a:spLocks noGrp="1"/>
          </p:cNvSpPr>
          <p:nvPr>
            <p:ph type="body" sz="quarter" idx="43" hasCustomPrompt="1"/>
          </p:nvPr>
        </p:nvSpPr>
        <p:spPr>
          <a:xfrm>
            <a:off x="6178757" y="457200"/>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#2</a:t>
            </a:r>
          </a:p>
        </p:txBody>
      </p:sp>
      <p:sp>
        <p:nvSpPr>
          <p:cNvPr id="8" name="text placeholder_01">
            <a:extLst>
              <a:ext uri="{FF2B5EF4-FFF2-40B4-BE49-F238E27FC236}">
                <a16:creationId xmlns:a16="http://schemas.microsoft.com/office/drawing/2014/main" id="{7939DA6D-9B66-9DA3-CA19-ED4469BB9865}"/>
              </a:ext>
            </a:extLst>
          </p:cNvPr>
          <p:cNvSpPr>
            <a:spLocks noGrp="1"/>
          </p:cNvSpPr>
          <p:nvPr>
            <p:ph type="body" sz="quarter" idx="14" hasCustomPrompt="1"/>
          </p:nvPr>
        </p:nvSpPr>
        <p:spPr>
          <a:xfrm>
            <a:off x="3267227" y="457200"/>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#1</a:t>
            </a:r>
          </a:p>
        </p:txBody>
      </p:sp>
      <p:sp>
        <p:nvSpPr>
          <p:cNvPr id="26" name="circle placeholder_05">
            <a:extLst>
              <a:ext uri="{FF2B5EF4-FFF2-40B4-BE49-F238E27FC236}">
                <a16:creationId xmlns:a16="http://schemas.microsoft.com/office/drawing/2014/main" id="{12447588-E2FA-8B67-F73D-BF7407DD54F1}"/>
              </a:ext>
            </a:extLst>
          </p:cNvPr>
          <p:cNvSpPr>
            <a:spLocks noGrp="1" noChangeAspect="1"/>
          </p:cNvSpPr>
          <p:nvPr>
            <p:ph type="body" sz="quarter" idx="41"/>
          </p:nvPr>
        </p:nvSpPr>
        <p:spPr>
          <a:xfrm>
            <a:off x="6445518"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3" name="circle placeholder_04">
            <a:extLst>
              <a:ext uri="{FF2B5EF4-FFF2-40B4-BE49-F238E27FC236}">
                <a16:creationId xmlns:a16="http://schemas.microsoft.com/office/drawing/2014/main" id="{D78D1C58-05BA-3075-8606-171142D294EC}"/>
              </a:ext>
            </a:extLst>
          </p:cNvPr>
          <p:cNvSpPr>
            <a:spLocks noGrp="1" noChangeAspect="1"/>
          </p:cNvSpPr>
          <p:nvPr>
            <p:ph type="body" sz="quarter" idx="38"/>
          </p:nvPr>
        </p:nvSpPr>
        <p:spPr>
          <a:xfrm>
            <a:off x="3547016"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0" name="circle placeholder_03">
            <a:extLst>
              <a:ext uri="{FF2B5EF4-FFF2-40B4-BE49-F238E27FC236}">
                <a16:creationId xmlns:a16="http://schemas.microsoft.com/office/drawing/2014/main" id="{0DE867F3-1DCE-9DC0-9D7C-D55C332EBB7B}"/>
              </a:ext>
            </a:extLst>
          </p:cNvPr>
          <p:cNvSpPr>
            <a:spLocks noGrp="1" noChangeAspect="1"/>
          </p:cNvSpPr>
          <p:nvPr>
            <p:ph type="body" sz="quarter" idx="35"/>
          </p:nvPr>
        </p:nvSpPr>
        <p:spPr>
          <a:xfrm>
            <a:off x="622697"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7" name="circle placeholder_02">
            <a:extLst>
              <a:ext uri="{FF2B5EF4-FFF2-40B4-BE49-F238E27FC236}">
                <a16:creationId xmlns:a16="http://schemas.microsoft.com/office/drawing/2014/main" id="{59862593-ED44-54C9-38E1-6A3ACE48B4B4}"/>
              </a:ext>
            </a:extLst>
          </p:cNvPr>
          <p:cNvSpPr>
            <a:spLocks noGrp="1" noChangeAspect="1"/>
          </p:cNvSpPr>
          <p:nvPr>
            <p:ph type="body" sz="quarter" idx="32"/>
          </p:nvPr>
        </p:nvSpPr>
        <p:spPr>
          <a:xfrm>
            <a:off x="6448615"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4" name="circle placeholder_01">
            <a:extLst>
              <a:ext uri="{FF2B5EF4-FFF2-40B4-BE49-F238E27FC236}">
                <a16:creationId xmlns:a16="http://schemas.microsoft.com/office/drawing/2014/main" id="{B87856A1-CE70-B131-7F63-07427F7919E7}"/>
              </a:ext>
            </a:extLst>
          </p:cNvPr>
          <p:cNvSpPr>
            <a:spLocks noGrp="1" noChangeAspect="1"/>
          </p:cNvSpPr>
          <p:nvPr>
            <p:ph type="body" sz="quarter" idx="30"/>
          </p:nvPr>
        </p:nvSpPr>
        <p:spPr>
          <a:xfrm>
            <a:off x="3549072"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8" name="title placeholder">
            <a:extLst>
              <a:ext uri="{FF2B5EF4-FFF2-40B4-BE49-F238E27FC236}">
                <a16:creationId xmlns:a16="http://schemas.microsoft.com/office/drawing/2014/main" id="{F862A99C-F9B7-E3E2-B474-1C945E114C43}"/>
              </a:ext>
            </a:extLst>
          </p:cNvPr>
          <p:cNvSpPr>
            <a:spLocks noGrp="1"/>
          </p:cNvSpPr>
          <p:nvPr>
            <p:ph type="title"/>
          </p:nvPr>
        </p:nvSpPr>
        <p:spPr>
          <a:xfrm>
            <a:off x="345102" y="457200"/>
            <a:ext cx="2643368" cy="2621833"/>
          </a:xfrm>
        </p:spPr>
        <p:txBody>
          <a:bodyPr bIns="360000" anchor="t" anchorCtr="0">
            <a:noAutofit/>
          </a:bodyPr>
          <a:lstStyle>
            <a:lvl1pPr>
              <a:defRPr>
                <a:solidFill>
                  <a:schemeClr val="bg1"/>
                </a:solidFill>
              </a:defRPr>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69B8BA70-39C1-9CAD-3F7A-880DCB3D3F45}"/>
              </a:ext>
            </a:extLst>
          </p:cNvPr>
          <p:cNvSpPr>
            <a:spLocks noGrp="1"/>
          </p:cNvSpPr>
          <p:nvPr>
            <p:ph type="ftr" sz="quarter" idx="51"/>
          </p:nvPr>
        </p:nvSpPr>
        <p:spPr/>
        <p:txBody>
          <a:bodyPr/>
          <a:lstStyle/>
          <a:p>
            <a:endParaRPr lang="en-US"/>
          </a:p>
        </p:txBody>
      </p:sp>
      <p:sp>
        <p:nvSpPr>
          <p:cNvPr id="2" name="Content Placeholder 3">
            <a:extLst>
              <a:ext uri="{FF2B5EF4-FFF2-40B4-BE49-F238E27FC236}">
                <a16:creationId xmlns:a16="http://schemas.microsoft.com/office/drawing/2014/main" id="{37C65C82-7423-6E15-63FD-A1B0AD6BB273}"/>
              </a:ext>
            </a:extLst>
          </p:cNvPr>
          <p:cNvSpPr>
            <a:spLocks noGrp="1" noChangeAspect="1"/>
          </p:cNvSpPr>
          <p:nvPr>
            <p:ph sz="quarter" idx="42" hasCustomPrompt="1"/>
          </p:nvPr>
        </p:nvSpPr>
        <p:spPr>
          <a:xfrm>
            <a:off x="3635607"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A88C1179-BED0-10F0-3B6E-D0078873ECB1}"/>
              </a:ext>
            </a:extLst>
          </p:cNvPr>
          <p:cNvSpPr>
            <a:spLocks noGrp="1" noChangeAspect="1"/>
          </p:cNvSpPr>
          <p:nvPr>
            <p:ph sz="quarter" idx="52" hasCustomPrompt="1"/>
          </p:nvPr>
        </p:nvSpPr>
        <p:spPr>
          <a:xfrm>
            <a:off x="6532053"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F6622BAE-FD17-C8DF-FFF2-0C08C20BEFBF}"/>
              </a:ext>
            </a:extLst>
          </p:cNvPr>
          <p:cNvSpPr>
            <a:spLocks noGrp="1" noChangeAspect="1"/>
          </p:cNvSpPr>
          <p:nvPr>
            <p:ph sz="quarter" idx="53" hasCustomPrompt="1"/>
          </p:nvPr>
        </p:nvSpPr>
        <p:spPr>
          <a:xfrm>
            <a:off x="363560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3" name="Content Placeholder 3">
            <a:extLst>
              <a:ext uri="{FF2B5EF4-FFF2-40B4-BE49-F238E27FC236}">
                <a16:creationId xmlns:a16="http://schemas.microsoft.com/office/drawing/2014/main" id="{4ADD35EE-D810-0B52-DD93-43434870DAA5}"/>
              </a:ext>
            </a:extLst>
          </p:cNvPr>
          <p:cNvSpPr>
            <a:spLocks noGrp="1" noChangeAspect="1"/>
          </p:cNvSpPr>
          <p:nvPr>
            <p:ph sz="quarter" idx="54" hasCustomPrompt="1"/>
          </p:nvPr>
        </p:nvSpPr>
        <p:spPr>
          <a:xfrm>
            <a:off x="6532053"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5" name="Content Placeholder 3">
            <a:extLst>
              <a:ext uri="{FF2B5EF4-FFF2-40B4-BE49-F238E27FC236}">
                <a16:creationId xmlns:a16="http://schemas.microsoft.com/office/drawing/2014/main" id="{8BCEA4ED-07AC-BB44-EF1A-0E871F31A49F}"/>
              </a:ext>
            </a:extLst>
          </p:cNvPr>
          <p:cNvSpPr>
            <a:spLocks noGrp="1" noChangeAspect="1"/>
          </p:cNvSpPr>
          <p:nvPr>
            <p:ph sz="quarter" idx="55" hasCustomPrompt="1"/>
          </p:nvPr>
        </p:nvSpPr>
        <p:spPr>
          <a:xfrm>
            <a:off x="70947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5" name="Slide Number Placeholder 5">
            <a:extLst>
              <a:ext uri="{FF2B5EF4-FFF2-40B4-BE49-F238E27FC236}">
                <a16:creationId xmlns:a16="http://schemas.microsoft.com/office/drawing/2014/main" id="{C2B6156E-89A2-DC89-E364-C99E6B68AB1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544634473"/>
      </p:ext>
    </p:extLst>
  </p:cSld>
  <p:clrMapOvr>
    <a:masterClrMapping/>
  </p:clrMapOvr>
  <p:extLst>
    <p:ext uri="{DCECCB84-F9BA-43D5-87BE-67443E8EF086}">
      <p15:sldGuideLst xmlns:p15="http://schemas.microsoft.com/office/powerpoint/2012/main">
        <p15:guide id="1" pos="2736">
          <p15:clr>
            <a:srgbClr val="FBAE40"/>
          </p15:clr>
        </p15:guide>
        <p15:guide id="2" pos="4943">
          <p15:clr>
            <a:srgbClr val="FBAE40"/>
          </p15:clr>
        </p15:guide>
        <p15:guide id="3" pos="2510">
          <p15:clr>
            <a:srgbClr val="FBAE40"/>
          </p15:clr>
        </p15:guide>
        <p15:guide id="4" pos="518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
            <a:extLst>
              <a:ext uri="{FF2B5EF4-FFF2-40B4-BE49-F238E27FC236}">
                <a16:creationId xmlns:a16="http://schemas.microsoft.com/office/drawing/2014/main" id="{EFC2B391-2BF5-A5B2-E002-18A123FDC6C7}"/>
              </a:ext>
              <a:ext uri="{C183D7F6-B498-43B3-948B-1728B52AA6E4}">
                <adec:decorative xmlns:adec="http://schemas.microsoft.com/office/drawing/2017/decorative" val="0"/>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8" name="Graphic 6" descr="BDO logo">
            <a:extLst>
              <a:ext uri="{FF2B5EF4-FFF2-40B4-BE49-F238E27FC236}">
                <a16:creationId xmlns:a16="http://schemas.microsoft.com/office/drawing/2014/main" id="{448F9122-4EE5-456B-8C96-E83846C31FB9}"/>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6956449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2" name="Picture 1" descr="A red background with lines">
            <a:extLst>
              <a:ext uri="{FF2B5EF4-FFF2-40B4-BE49-F238E27FC236}">
                <a16:creationId xmlns:a16="http://schemas.microsoft.com/office/drawing/2014/main" id="{99BA738A-86F3-5B70-3C5D-F84BFB9BA65D}"/>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9" name="Graphic 6" descr="BDO logo">
            <a:extLst>
              <a:ext uri="{FF2B5EF4-FFF2-40B4-BE49-F238E27FC236}">
                <a16:creationId xmlns:a16="http://schemas.microsoft.com/office/drawing/2014/main" id="{A2430C3B-BF14-4649-B946-A25FD26BCFC2}"/>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633694114"/>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4" name="Picture 3" descr="A gray background with lines">
            <a:extLst>
              <a:ext uri="{FF2B5EF4-FFF2-40B4-BE49-F238E27FC236}">
                <a16:creationId xmlns:a16="http://schemas.microsoft.com/office/drawing/2014/main" id="{76683B58-DCB2-4050-722E-B641B84A2831}"/>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8" name="Graphic 6" descr="BDO logo">
            <a:extLst>
              <a:ext uri="{FF2B5EF4-FFF2-40B4-BE49-F238E27FC236}">
                <a16:creationId xmlns:a16="http://schemas.microsoft.com/office/drawing/2014/main" id="{FEB1B1C4-8E17-4B5E-A72D-632A32C2A7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404860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3" name="Picture 2" descr="A gray background with lines">
            <a:extLst>
              <a:ext uri="{FF2B5EF4-FFF2-40B4-BE49-F238E27FC236}">
                <a16:creationId xmlns:a16="http://schemas.microsoft.com/office/drawing/2014/main" id="{860EBA57-5E8C-A345-50CB-E015FF709497}"/>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9" name="Graphic 6" descr="BDO logo">
            <a:extLst>
              <a:ext uri="{FF2B5EF4-FFF2-40B4-BE49-F238E27FC236}">
                <a16:creationId xmlns:a16="http://schemas.microsoft.com/office/drawing/2014/main" id="{1002DD07-37FA-41CF-9187-F9A90D1F6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1694271926"/>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466F77FE-E073-5050-2D20-67C50E48858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8" name="Graphic 6" descr="BDO logo">
            <a:extLst>
              <a:ext uri="{FF2B5EF4-FFF2-40B4-BE49-F238E27FC236}">
                <a16:creationId xmlns:a16="http://schemas.microsoft.com/office/drawing/2014/main" id="{CD4346F3-14FF-406E-BC3F-251AEB74A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2696649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background&#10;&#10;AI-generated content may be incorrect.">
            <a:extLst>
              <a:ext uri="{FF2B5EF4-FFF2-40B4-BE49-F238E27FC236}">
                <a16:creationId xmlns:a16="http://schemas.microsoft.com/office/drawing/2014/main" id="{59CFC4B5-946C-19BC-EADB-DF869C99B97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9" name="Graphic 6" descr="BDO logo">
            <a:extLst>
              <a:ext uri="{FF2B5EF4-FFF2-40B4-BE49-F238E27FC236}">
                <a16:creationId xmlns:a16="http://schemas.microsoft.com/office/drawing/2014/main" id="{7E57DB35-5671-4FCE-9703-8A7332C1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974275491"/>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1550004" y="2"/>
            <a:ext cx="7593997"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1556" y="0"/>
            <a:ext cx="8888738" cy="6858000"/>
          </a:xfrm>
          <a:prstGeom prst="rect">
            <a:avLst/>
          </a:prstGeom>
        </p:spPr>
      </p:pic>
      <p:sp>
        <p:nvSpPr>
          <p:cNvPr id="7170" name="Rectangle 2"/>
          <p:cNvSpPr>
            <a:spLocks noGrp="1" noChangeArrowheads="1"/>
          </p:cNvSpPr>
          <p:nvPr>
            <p:ph type="ctrTitle" hasCustomPrompt="1"/>
          </p:nvPr>
        </p:nvSpPr>
        <p:spPr bwMode="gray">
          <a:xfrm>
            <a:off x="342900" y="2057400"/>
            <a:ext cx="2797308" cy="2159000"/>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342901" y="5315765"/>
            <a:ext cx="428624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8127391" y="6256500"/>
            <a:ext cx="730780"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descr="BDO logo">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3937819" y="-501445"/>
            <a:ext cx="4863281"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right here in the active slide view!</a:t>
            </a:r>
          </a:p>
        </p:txBody>
      </p:sp>
    </p:spTree>
    <p:extLst>
      <p:ext uri="{BB962C8B-B14F-4D97-AF65-F5344CB8AC3E}">
        <p14:creationId xmlns:p14="http://schemas.microsoft.com/office/powerpoint/2010/main" val="3898978085"/>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
            <a:extLst>
              <a:ext uri="{FF2B5EF4-FFF2-40B4-BE49-F238E27FC236}">
                <a16:creationId xmlns:a16="http://schemas.microsoft.com/office/drawing/2014/main" id="{EFC2B391-2BF5-A5B2-E002-18A123FDC6C7}"/>
              </a:ext>
              <a:ext uri="{C183D7F6-B498-43B3-948B-1728B52AA6E4}">
                <adec:decorative xmlns:adec="http://schemas.microsoft.com/office/drawing/2017/decorative" val="0"/>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8" name="Graphic 6" descr="BDO logo">
            <a:extLst>
              <a:ext uri="{FF2B5EF4-FFF2-40B4-BE49-F238E27FC236}">
                <a16:creationId xmlns:a16="http://schemas.microsoft.com/office/drawing/2014/main" id="{448F9122-4EE5-456B-8C96-E83846C31FB9}"/>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6737917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4" name="Picture 3" descr="A blue and grey background&#10;&#10;AI-generated content may be incorrect.">
            <a:extLst>
              <a:ext uri="{FF2B5EF4-FFF2-40B4-BE49-F238E27FC236}">
                <a16:creationId xmlns:a16="http://schemas.microsoft.com/office/drawing/2014/main" id="{CB48314F-31FA-C12A-A342-8A6FD6C0C3B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04F94F88-9182-4D1D-8EED-2E181B9A2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9048001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3" name="Picture 2" descr="A blue and grey background&#10;&#10;AI-generated content may be incorrect.">
            <a:extLst>
              <a:ext uri="{FF2B5EF4-FFF2-40B4-BE49-F238E27FC236}">
                <a16:creationId xmlns:a16="http://schemas.microsoft.com/office/drawing/2014/main" id="{8967B971-9067-00CF-2005-0387C916EC4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DF1AE2EE-D4FB-4670-98BA-890053CE4E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07993627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13968EFE-09AD-5067-B04B-8B00CA6D253B}"/>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F49F5ED8-6334-43EB-8E73-DC5AB0AE9FA2}"/>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580439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34019303-4A87-7157-3D83-129A350412A9}"/>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8F2CEA41-D3EC-4732-9456-84ECFDDFA8E7}"/>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533557178"/>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828800"/>
            <a:ext cx="8458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45971380"/>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 uri="{C183D7F6-B498-43B3-948B-1728B52AA6E4}">
                <adec:decorative xmlns:adec="http://schemas.microsoft.com/office/drawing/2017/decorative" val="1"/>
              </a:ext>
            </a:extLst>
          </p:cNvPr>
          <p:cNvSpPr/>
          <p:nvPr/>
        </p:nvSpPr>
        <p:spPr>
          <a:xfrm flipH="1">
            <a:off x="3766349" y="1828800"/>
            <a:ext cx="5382816" cy="5029201"/>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342900" y="1828800"/>
            <a:ext cx="84582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09309826"/>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406558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1828800"/>
            <a:ext cx="40576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324895584"/>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286125"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2935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14488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254508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4726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4944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67281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1387349-BBC3-8B4B-9A00-1F01B4EB6CC6}"/>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12" name="Picture Placeholder 11">
            <a:extLst>
              <a:ext uri="{FF2B5EF4-FFF2-40B4-BE49-F238E27FC236}">
                <a16:creationId xmlns:a16="http://schemas.microsoft.com/office/drawing/2014/main" id="{2BD0D195-64A3-C4CD-9391-853288D42193}"/>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endParaRPr lang="en-US"/>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5647C076-99B9-4135-A17A-5D014FF43FA9}"/>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6A7B35B1-B64B-6444-A61E-C6EF7A6DEC0F}"/>
              </a:ext>
            </a:extLst>
          </p:cNvPr>
          <p:cNvSpPr>
            <a:spLocks noGrp="1"/>
          </p:cNvSpPr>
          <p:nvPr>
            <p:ph sz="quarter" idx="11"/>
          </p:nvPr>
        </p:nvSpPr>
        <p:spPr>
          <a:xfrm>
            <a:off x="342900" y="2286000"/>
            <a:ext cx="5943600"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8615852"/>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2" name="Picture 1" descr="A red background with lines">
            <a:extLst>
              <a:ext uri="{FF2B5EF4-FFF2-40B4-BE49-F238E27FC236}">
                <a16:creationId xmlns:a16="http://schemas.microsoft.com/office/drawing/2014/main" id="{99BA738A-86F3-5B70-3C5D-F84BFB9BA65D}"/>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9" name="Graphic 6" descr="BDO logo">
            <a:extLst>
              <a:ext uri="{FF2B5EF4-FFF2-40B4-BE49-F238E27FC236}">
                <a16:creationId xmlns:a16="http://schemas.microsoft.com/office/drawing/2014/main" id="{A2430C3B-BF14-4649-B946-A25FD26BCFC2}"/>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37529015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445D2F72-316D-7286-BCDD-B0FB4DEB7E35}"/>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C70BB6A7-33A1-4AF1-AB18-32FE5CD943DE}"/>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D5BADE2E-E07B-3E9F-B4D3-B6F096340B8D}"/>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8614398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C7A7654C-234B-2EEB-2C92-0DDBBEDE7856}"/>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F7B0D377-0A56-497B-A99F-734B7686EBFB}"/>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FB4EC012-B0F0-B996-8CC4-815C13AFB9E2}"/>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22186666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5953125" y="0"/>
            <a:ext cx="3190874" cy="6858000"/>
          </a:xfrm>
          <a:solidFill>
            <a:schemeClr val="bg2"/>
          </a:solidFill>
        </p:spPr>
        <p:txBody>
          <a:bodyP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71AE0FE7-E22E-48E6-B634-3639E0EA1247}"/>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4" name="Content Placeholder 9">
            <a:extLst>
              <a:ext uri="{FF2B5EF4-FFF2-40B4-BE49-F238E27FC236}">
                <a16:creationId xmlns:a16="http://schemas.microsoft.com/office/drawing/2014/main" id="{E49938B1-F6E0-826B-3A43-E21928AB6735}"/>
              </a:ext>
            </a:extLst>
          </p:cNvPr>
          <p:cNvSpPr>
            <a:spLocks noGrp="1"/>
          </p:cNvSpPr>
          <p:nvPr>
            <p:ph sz="quarter" idx="11"/>
          </p:nvPr>
        </p:nvSpPr>
        <p:spPr>
          <a:xfrm>
            <a:off x="342898" y="1828800"/>
            <a:ext cx="5257802" cy="4114800"/>
          </a:xfrm>
          <a:noFill/>
          <a:effectLst/>
        </p:spPr>
        <p:txBody>
          <a:bodyPr vert="horz" lIns="0" tIns="0" rIns="0" bIns="0" rtlCol="0" anchor="t">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66162132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guide id="9" pos="4704">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C479E82-2450-BC71-FFF0-B5D6E84A5248}"/>
              </a:ext>
              <a:ext uri="{C183D7F6-B498-43B3-948B-1728B52AA6E4}">
                <adec:decorative xmlns:adec="http://schemas.microsoft.com/office/drawing/2017/decorative" val="1"/>
              </a:ext>
            </a:extLst>
          </p:cNvPr>
          <p:cNvSpPr>
            <a:spLocks noChangeAspect="1"/>
          </p:cNvSpPr>
          <p:nvPr/>
        </p:nvSpPr>
        <p:spPr>
          <a:xfrm rot="5400000" flipV="1">
            <a:off x="4252066" y="152141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5" name="Title 2">
            <a:extLst>
              <a:ext uri="{FF2B5EF4-FFF2-40B4-BE49-F238E27FC236}">
                <a16:creationId xmlns:a16="http://schemas.microsoft.com/office/drawing/2014/main" id="{5E671CCA-6D00-0BE4-D6E8-898E7BA969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4DD8FEDC-1C70-C628-350B-E90635C33303}"/>
              </a:ext>
            </a:extLst>
          </p:cNvPr>
          <p:cNvSpPr>
            <a:spLocks noGrp="1"/>
          </p:cNvSpPr>
          <p:nvPr>
            <p:ph type="ftr" sz="quarter" idx="12"/>
          </p:nvPr>
        </p:nvSpPr>
        <p:spPr>
          <a:xfrm>
            <a:off x="342900" y="6400800"/>
            <a:ext cx="3563594" cy="228600"/>
          </a:xfrm>
        </p:spPr>
        <p:txBody>
          <a:bodyPr/>
          <a:lstStyle/>
          <a:p>
            <a:endParaRPr lang="en-US"/>
          </a:p>
        </p:txBody>
      </p:sp>
      <p:sp>
        <p:nvSpPr>
          <p:cNvPr id="7" name="Content Placeholder 3">
            <a:extLst>
              <a:ext uri="{FF2B5EF4-FFF2-40B4-BE49-F238E27FC236}">
                <a16:creationId xmlns:a16="http://schemas.microsoft.com/office/drawing/2014/main" id="{390EEB32-BE2B-D8B9-9CB6-C6BD5165760E}"/>
              </a:ext>
            </a:extLst>
          </p:cNvPr>
          <p:cNvSpPr>
            <a:spLocks noGrp="1"/>
          </p:cNvSpPr>
          <p:nvPr>
            <p:ph sz="quarter" idx="10"/>
          </p:nvPr>
        </p:nvSpPr>
        <p:spPr>
          <a:xfrm>
            <a:off x="34290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25FE57-E1BD-2578-5D0F-6A8AFD49D5D1}"/>
              </a:ext>
            </a:extLst>
          </p:cNvPr>
          <p:cNvSpPr>
            <a:spLocks noGrp="1"/>
          </p:cNvSpPr>
          <p:nvPr>
            <p:ph sz="quarter" idx="11"/>
          </p:nvPr>
        </p:nvSpPr>
        <p:spPr>
          <a:xfrm>
            <a:off x="3286125"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6E359E0-A4E9-4808-87A9-07F36010E622}"/>
              </a:ext>
            </a:extLst>
          </p:cNvPr>
          <p:cNvSpPr>
            <a:spLocks noGrp="1"/>
          </p:cNvSpPr>
          <p:nvPr>
            <p:ph sz="quarter" idx="13"/>
          </p:nvPr>
        </p:nvSpPr>
        <p:spPr>
          <a:xfrm>
            <a:off x="622935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7779E40-4499-BCF3-F3E6-39B0DA1DC8B2}"/>
              </a:ext>
            </a:extLst>
          </p:cNvPr>
          <p:cNvSpPr>
            <a:spLocks noGrp="1"/>
          </p:cNvSpPr>
          <p:nvPr>
            <p:ph sz="quarter" idx="14" hasCustomPrompt="1"/>
          </p:nvPr>
        </p:nvSpPr>
        <p:spPr>
          <a:xfrm>
            <a:off x="542925"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1" name="Content Placeholder 3">
            <a:extLst>
              <a:ext uri="{FF2B5EF4-FFF2-40B4-BE49-F238E27FC236}">
                <a16:creationId xmlns:a16="http://schemas.microsoft.com/office/drawing/2014/main" id="{A4BC968B-F0CC-88F5-108A-8D221A790DEB}"/>
              </a:ext>
            </a:extLst>
          </p:cNvPr>
          <p:cNvSpPr>
            <a:spLocks noGrp="1"/>
          </p:cNvSpPr>
          <p:nvPr>
            <p:ph sz="quarter" idx="15" hasCustomPrompt="1"/>
          </p:nvPr>
        </p:nvSpPr>
        <p:spPr>
          <a:xfrm>
            <a:off x="3486452"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2" name="Content Placeholder 3">
            <a:extLst>
              <a:ext uri="{FF2B5EF4-FFF2-40B4-BE49-F238E27FC236}">
                <a16:creationId xmlns:a16="http://schemas.microsoft.com/office/drawing/2014/main" id="{2A07411F-179A-1D46-349D-85B89F9E0223}"/>
              </a:ext>
            </a:extLst>
          </p:cNvPr>
          <p:cNvSpPr>
            <a:spLocks noGrp="1"/>
          </p:cNvSpPr>
          <p:nvPr>
            <p:ph sz="quarter" idx="16" hasCustomPrompt="1"/>
          </p:nvPr>
        </p:nvSpPr>
        <p:spPr>
          <a:xfrm>
            <a:off x="6429677"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293317764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with 3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6C7E41A-4DFE-4E4E-08AB-C42C4A792F08}"/>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931759"/>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775F448-2E2A-3EA9-8DF8-AFF07414E4AA}"/>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05764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474345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61860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7291256-3A4C-DAF6-E98D-3DB67CA6BC1F}"/>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3"/>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350188"/>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34290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254508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474726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694944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342900" y="1828800"/>
            <a:ext cx="185166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2545080" y="1828800"/>
            <a:ext cx="185166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4747260" y="1828800"/>
            <a:ext cx="185166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6949440" y="1828800"/>
            <a:ext cx="185166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173471133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1088132201"/>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2273887" y="0"/>
            <a:ext cx="6870113"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3669711948"/>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4" name="Picture 3" descr="A gray background with lines">
            <a:extLst>
              <a:ext uri="{FF2B5EF4-FFF2-40B4-BE49-F238E27FC236}">
                <a16:creationId xmlns:a16="http://schemas.microsoft.com/office/drawing/2014/main" id="{76683B58-DCB2-4050-722E-B641B84A2831}"/>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8" name="Graphic 6" descr="BDO logo">
            <a:extLst>
              <a:ext uri="{FF2B5EF4-FFF2-40B4-BE49-F238E27FC236}">
                <a16:creationId xmlns:a16="http://schemas.microsoft.com/office/drawing/2014/main" id="{FEB1B1C4-8E17-4B5E-A72D-632A32C2A7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1407298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Title -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DD2873E2-BD86-2875-CB97-BF38A7293938}"/>
              </a:ext>
              <a:ext uri="{C183D7F6-B498-43B3-948B-1728B52AA6E4}">
                <adec:decorative xmlns:adec="http://schemas.microsoft.com/office/drawing/2017/decorative" val="1"/>
              </a:ext>
            </a:extLst>
          </p:cNvPr>
          <p:cNvSpPr/>
          <p:nvPr/>
        </p:nvSpPr>
        <p:spPr>
          <a:xfrm rot="16200000" flipH="1">
            <a:off x="3912897" y="1626900"/>
            <a:ext cx="6858001" cy="3604205"/>
          </a:xfrm>
          <a:prstGeom prst="rtTriangle">
            <a:avLst/>
          </a:prstGeom>
          <a:solidFill>
            <a:schemeClr val="bg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4" name="Content Placeholder 15">
            <a:extLst>
              <a:ext uri="{FF2B5EF4-FFF2-40B4-BE49-F238E27FC236}">
                <a16:creationId xmlns:a16="http://schemas.microsoft.com/office/drawing/2014/main" id="{4E4EFC46-79B4-4ABB-B065-3E21F9F2AED2}"/>
              </a:ext>
            </a:extLst>
          </p:cNvPr>
          <p:cNvSpPr>
            <a:spLocks noGrp="1"/>
          </p:cNvSpPr>
          <p:nvPr>
            <p:ph sz="quarter" idx="12"/>
          </p:nvPr>
        </p:nvSpPr>
        <p:spPr>
          <a:xfrm>
            <a:off x="2857501" y="457200"/>
            <a:ext cx="5943600" cy="5486400"/>
          </a:xfrm>
          <a:solidFill>
            <a:schemeClr val="bg1"/>
          </a:solidFill>
          <a:effectLst>
            <a:outerShdw blurRad="190500" algn="t" rotWithShape="0">
              <a:prstClr val="black">
                <a:alpha val="15000"/>
              </a:prstClr>
            </a:outerShdw>
          </a:effectLst>
        </p:spPr>
        <p:txBody>
          <a:bodyPr vert="horz" wrap="square" lIns="182880" tIns="182880" rIns="182880" bIns="182880" rtlCol="0" anchor="ctr">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3" name="Footer Placeholder 2">
            <a:extLst>
              <a:ext uri="{FF2B5EF4-FFF2-40B4-BE49-F238E27FC236}">
                <a16:creationId xmlns:a16="http://schemas.microsoft.com/office/drawing/2014/main" id="{D981B7F3-6B42-7990-350D-AED31FAD6A22}"/>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50478049-ED07-4F7D-B446-CEE9CB83F1F6}"/>
              </a:ext>
            </a:extLst>
          </p:cNvPr>
          <p:cNvSpPr>
            <a:spLocks noGrp="1"/>
          </p:cNvSpPr>
          <p:nvPr>
            <p:ph type="title"/>
          </p:nvPr>
        </p:nvSpPr>
        <p:spPr>
          <a:xfrm>
            <a:off x="342901" y="457200"/>
            <a:ext cx="2171699" cy="5486400"/>
          </a:xfrm>
        </p:spPr>
        <p:txBody>
          <a:bodyPr/>
          <a:lstStyle/>
          <a:p>
            <a:r>
              <a:rPr lang="en-US"/>
              <a:t>Click to edit Master title style</a:t>
            </a:r>
            <a:endParaRPr lang="en-US" dirty="0"/>
          </a:p>
        </p:txBody>
      </p:sp>
    </p:spTree>
    <p:extLst>
      <p:ext uri="{BB962C8B-B14F-4D97-AF65-F5344CB8AC3E}">
        <p14:creationId xmlns:p14="http://schemas.microsoft.com/office/powerpoint/2010/main" val="3331368125"/>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152">
          <p15:clr>
            <a:srgbClr val="FBAE40"/>
          </p15:clr>
        </p15:guide>
        <p15:guide id="3" pos="2112">
          <p15:clr>
            <a:srgbClr val="FBAE40"/>
          </p15:clr>
        </p15:guide>
        <p15:guide id="4" pos="240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4" name="Content Placeholder 3">
            <a:extLst>
              <a:ext uri="{FF2B5EF4-FFF2-40B4-BE49-F238E27FC236}">
                <a16:creationId xmlns:a16="http://schemas.microsoft.com/office/drawing/2014/main" id="{A1660E5D-054A-FD44-CD87-18CA2F0A2A20}"/>
              </a:ext>
            </a:extLst>
          </p:cNvPr>
          <p:cNvSpPr>
            <a:spLocks noGrp="1"/>
          </p:cNvSpPr>
          <p:nvPr>
            <p:ph sz="quarter" idx="15"/>
          </p:nvPr>
        </p:nvSpPr>
        <p:spPr>
          <a:xfrm>
            <a:off x="342900" y="2286000"/>
            <a:ext cx="4914900" cy="1938992"/>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3629152140"/>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342900" y="457200"/>
            <a:ext cx="49149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3833352780"/>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342900" y="6400800"/>
            <a:ext cx="3563594" cy="228600"/>
          </a:xfrm>
        </p:spPr>
        <p:txBody>
          <a:bodyPr/>
          <a:lstStyle/>
          <a:p>
            <a:endParaRPr lang="en-US"/>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342900" y="2286000"/>
            <a:ext cx="4914900" cy="2033890"/>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2680736574"/>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 uri="{C183D7F6-B498-43B3-948B-1728B52AA6E4}">
                <adec:decorative xmlns:adec="http://schemas.microsoft.com/office/drawing/2017/decorative" val="1"/>
              </a:ext>
            </a:extLst>
          </p:cNvPr>
          <p:cNvSpPr/>
          <p:nvPr/>
        </p:nvSpPr>
        <p:spPr>
          <a:xfrm flipH="1">
            <a:off x="4903471" y="1045283"/>
            <a:ext cx="4240520"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1890055232"/>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707914935"/>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4990684" y="0"/>
            <a:ext cx="4153315" cy="388047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416999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3628229" y="1629570"/>
            <a:ext cx="6400800" cy="405606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4990685" y="708039"/>
            <a:ext cx="3675888"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342901" y="457200"/>
            <a:ext cx="417194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76774859"/>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 uri="{C183D7F6-B498-43B3-948B-1728B52AA6E4}">
                <adec:decorative xmlns:adec="http://schemas.microsoft.com/office/drawing/2017/decorative" val="1"/>
              </a:ext>
            </a:extLst>
          </p:cNvPr>
          <p:cNvSpPr>
            <a:spLocks noChangeAspect="1"/>
          </p:cNvSpPr>
          <p:nvPr/>
        </p:nvSpPr>
        <p:spPr>
          <a:xfrm flipH="1">
            <a:off x="4505842" y="2524539"/>
            <a:ext cx="4638158" cy="4333462"/>
          </a:xfrm>
          <a:prstGeom prst="rtTriangle">
            <a:avLst/>
          </a:prstGeom>
          <a:solidFill>
            <a:schemeClr val="accent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9951" y="1828800"/>
            <a:ext cx="456494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Mobile phon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5283554" y="-1"/>
            <a:ext cx="3500336"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5618683" y="1"/>
            <a:ext cx="2821658"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342901" y="457200"/>
            <a:ext cx="456494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828404707"/>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 uri="{C183D7F6-B498-43B3-948B-1728B52AA6E4}">
                <adec:decorative xmlns:adec="http://schemas.microsoft.com/office/drawing/2017/decorative" val="1"/>
              </a:ext>
            </a:extLst>
          </p:cNvPr>
          <p:cNvSpPr>
            <a:spLocks noChangeAspect="1"/>
          </p:cNvSpPr>
          <p:nvPr/>
        </p:nvSpPr>
        <p:spPr>
          <a:xfrm rot="16200000">
            <a:off x="3215417" y="929417"/>
            <a:ext cx="7772400" cy="4084766"/>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649436"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4275312" y="1123950"/>
            <a:ext cx="4868688"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4445400" y="1359923"/>
            <a:ext cx="4700192"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342901" y="457200"/>
            <a:ext cx="3649435"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153534600"/>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4321787" y="0"/>
            <a:ext cx="4822209" cy="685800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3718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Laptop">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3858986" y="1730382"/>
            <a:ext cx="51816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4658695" y="2013861"/>
            <a:ext cx="3582182"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342901" y="457200"/>
            <a:ext cx="7153274"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572301239"/>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3" name="Picture 2" descr="A gray background with lines">
            <a:extLst>
              <a:ext uri="{FF2B5EF4-FFF2-40B4-BE49-F238E27FC236}">
                <a16:creationId xmlns:a16="http://schemas.microsoft.com/office/drawing/2014/main" id="{860EBA57-5E8C-A345-50CB-E015FF709497}"/>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9" name="Graphic 6" descr="BDO logo">
            <a:extLst>
              <a:ext uri="{FF2B5EF4-FFF2-40B4-BE49-F238E27FC236}">
                <a16:creationId xmlns:a16="http://schemas.microsoft.com/office/drawing/2014/main" id="{1002DD07-37FA-41CF-9187-F9A90D1F6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318457387"/>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hoto of a tablet lying flat on a desk with a red coffee mug and stylus next to it. ">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342900" y="457200"/>
            <a:ext cx="234315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3802857" y="1069976"/>
            <a:ext cx="4530329"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88152865"/>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descr="Photo of a laptop screen, with papers, glasses, and a clipboard stacked on either side. ">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9144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342900" y="457200"/>
            <a:ext cx="18288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2778443" y="679450"/>
            <a:ext cx="4589145"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Tree>
    <p:extLst>
      <p:ext uri="{BB962C8B-B14F-4D97-AF65-F5344CB8AC3E}">
        <p14:creationId xmlns:p14="http://schemas.microsoft.com/office/powerpoint/2010/main" val="1431179992"/>
      </p:ext>
    </p:extLst>
  </p:cSld>
  <p:clrMapOvr>
    <a:masterClrMapping/>
  </p:clrMapOvr>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video mockup">
    <p:spTree>
      <p:nvGrpSpPr>
        <p:cNvPr id="1" name=""/>
        <p:cNvGrpSpPr/>
        <p:nvPr/>
      </p:nvGrpSpPr>
      <p:grpSpPr>
        <a:xfrm>
          <a:off x="0" y="0"/>
          <a:ext cx="0" cy="0"/>
          <a:chOff x="0" y="0"/>
          <a:chExt cx="0" cy="0"/>
        </a:xfrm>
      </p:grpSpPr>
      <p:sp>
        <p:nvSpPr>
          <p:cNvPr id="3" name="cornerstone">
            <a:extLst>
              <a:ext uri="{FF2B5EF4-FFF2-40B4-BE49-F238E27FC236}">
                <a16:creationId xmlns:a16="http://schemas.microsoft.com/office/drawing/2014/main" id="{27DCA651-AC13-B0D7-6974-9E2A5685D372}"/>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6" name="laptop">
            <a:extLst>
              <a:ext uri="{FF2B5EF4-FFF2-40B4-BE49-F238E27FC236}">
                <a16:creationId xmlns:a16="http://schemas.microsoft.com/office/drawing/2014/main" id="{10A1B704-8C25-0EB9-680D-D769229F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2" name="video placeholder">
            <a:extLst>
              <a:ext uri="{FF2B5EF4-FFF2-40B4-BE49-F238E27FC236}">
                <a16:creationId xmlns:a16="http://schemas.microsoft.com/office/drawing/2014/main" id="{6B86D1B3-CB8C-BC3A-397A-0491D867AACE}"/>
              </a:ext>
            </a:extLst>
          </p:cNvPr>
          <p:cNvSpPr>
            <a:spLocks noGrp="1" noChangeAspect="1"/>
          </p:cNvSpPr>
          <p:nvPr>
            <p:ph type="media" sz="quarter" idx="16"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VIDEO</a:t>
            </a:r>
          </a:p>
        </p:txBody>
      </p:sp>
      <p:sp>
        <p:nvSpPr>
          <p:cNvPr id="5" name="Title 4">
            <a:extLst>
              <a:ext uri="{FF2B5EF4-FFF2-40B4-BE49-F238E27FC236}">
                <a16:creationId xmlns:a16="http://schemas.microsoft.com/office/drawing/2014/main" id="{55C7A617-ECBB-7736-D221-B650FDB4BE01}"/>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53F9E2E-5371-4F76-6928-15FA9CBAA64A}"/>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9823234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picture mockup">
    <p:spTree>
      <p:nvGrpSpPr>
        <p:cNvPr id="1" name=""/>
        <p:cNvGrpSpPr/>
        <p:nvPr/>
      </p:nvGrpSpPr>
      <p:grpSpPr>
        <a:xfrm>
          <a:off x="0" y="0"/>
          <a:ext cx="0" cy="0"/>
          <a:chOff x="0" y="0"/>
          <a:chExt cx="0" cy="0"/>
        </a:xfrm>
      </p:grpSpPr>
      <p:sp>
        <p:nvSpPr>
          <p:cNvPr id="6" name="cornerstone">
            <a:extLst>
              <a:ext uri="{FF2B5EF4-FFF2-40B4-BE49-F238E27FC236}">
                <a16:creationId xmlns:a16="http://schemas.microsoft.com/office/drawing/2014/main" id="{37FEB70B-9F14-41F8-EEDC-ED822797EF29}"/>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3" name="laptop">
            <a:extLst>
              <a:ext uri="{FF2B5EF4-FFF2-40B4-BE49-F238E27FC236}">
                <a16:creationId xmlns:a16="http://schemas.microsoft.com/office/drawing/2014/main" id="{B3901880-EFB4-BB87-3C6A-AF66D89FC1AE}"/>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4" name="picture placeholder">
            <a:extLst>
              <a:ext uri="{FF2B5EF4-FFF2-40B4-BE49-F238E27FC236}">
                <a16:creationId xmlns:a16="http://schemas.microsoft.com/office/drawing/2014/main" id="{A65B4E7C-B6D3-5ED2-5245-A1670E549224}"/>
              </a:ext>
            </a:extLst>
          </p:cNvPr>
          <p:cNvSpPr>
            <a:spLocks noGrp="1" noChangeAspect="1"/>
          </p:cNvSpPr>
          <p:nvPr>
            <p:ph type="pic" sz="quarter" idx="17"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PICTURE</a:t>
            </a:r>
          </a:p>
        </p:txBody>
      </p:sp>
      <p:sp>
        <p:nvSpPr>
          <p:cNvPr id="2" name="title placeholder">
            <a:extLst>
              <a:ext uri="{FF2B5EF4-FFF2-40B4-BE49-F238E27FC236}">
                <a16:creationId xmlns:a16="http://schemas.microsoft.com/office/drawing/2014/main" id="{A0613BAE-F91F-BF3A-12C8-B68D4FE0F0E6}"/>
              </a:ext>
            </a:extLst>
          </p:cNvPr>
          <p:cNvSpPr>
            <a:spLocks noGrp="1"/>
          </p:cNvSpPr>
          <p:nvPr>
            <p:ph type="title"/>
          </p:nvPr>
        </p:nvSpPr>
        <p:spPr/>
        <p:txBody>
          <a:bodyPr/>
          <a:lstStyle/>
          <a:p>
            <a:r>
              <a:rPr lang="en-US"/>
              <a:t>Click to edit Master title style</a:t>
            </a:r>
            <a:endParaRPr lang="nl-NL" dirty="0"/>
          </a:p>
        </p:txBody>
      </p:sp>
      <p:sp>
        <p:nvSpPr>
          <p:cNvPr id="5" name="Footer Placeholder 4">
            <a:extLst>
              <a:ext uri="{FF2B5EF4-FFF2-40B4-BE49-F238E27FC236}">
                <a16:creationId xmlns:a16="http://schemas.microsoft.com/office/drawing/2014/main" id="{5C31FD29-C0DF-0C0E-8B91-9D2ACD21781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892227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7" name="Content Placeholder 6"/>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endParaRPr lang="en-US"/>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861881011"/>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342901" y="457200"/>
            <a:ext cx="542924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611924375"/>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2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684274687"/>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997747"/>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 uri="{C183D7F6-B498-43B3-948B-1728B52AA6E4}">
                <adec:decorative xmlns:adec="http://schemas.microsoft.com/office/drawing/2017/decorative" val="1"/>
              </a:ext>
            </a:extLst>
          </p:cNvPr>
          <p:cNvSpPr/>
          <p:nvPr/>
        </p:nvSpPr>
        <p:spPr>
          <a:xfrm flipH="1">
            <a:off x="3571875" y="1647101"/>
            <a:ext cx="5577290" cy="52109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886397"/>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12127"/>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466F77FE-E073-5050-2D20-67C50E48858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8" name="Graphic 6" descr="BDO logo">
            <a:extLst>
              <a:ext uri="{FF2B5EF4-FFF2-40B4-BE49-F238E27FC236}">
                <a16:creationId xmlns:a16="http://schemas.microsoft.com/office/drawing/2014/main" id="{CD4346F3-14FF-406E-BC3F-251AEB74A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627809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769893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053637" y="228601"/>
            <a:ext cx="7095529" cy="66294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endParaRPr lang="en-US"/>
          </a:p>
        </p:txBody>
      </p:sp>
      <p:sp>
        <p:nvSpPr>
          <p:cNvPr id="10" name="Right Triangle 9">
            <a:extLst>
              <a:ext uri="{FF2B5EF4-FFF2-40B4-BE49-F238E27FC236}">
                <a16:creationId xmlns:a16="http://schemas.microsoft.com/office/drawing/2014/main" id="{FBC8C3AA-DB05-4BA6-88AC-4463B23D9238}"/>
              </a:ext>
              <a:ext uri="{C183D7F6-B498-43B3-948B-1728B52AA6E4}">
                <adec:decorative xmlns:adec="http://schemas.microsoft.com/office/drawing/2017/decorative" val="1"/>
              </a:ext>
            </a:extLst>
          </p:cNvPr>
          <p:cNvSpPr/>
          <p:nvPr/>
        </p:nvSpPr>
        <p:spPr>
          <a:xfrm flipH="1">
            <a:off x="2053637" y="228601"/>
            <a:ext cx="7095529"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11092969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 uri="{C183D7F6-B498-43B3-948B-1728B52AA6E4}">
                <adec:decorative xmlns:adec="http://schemas.microsoft.com/office/drawing/2017/decorative" val="1"/>
              </a:ext>
            </a:extLst>
          </p:cNvPr>
          <p:cNvSpPr>
            <a:spLocks noChangeAspect="1"/>
          </p:cNvSpPr>
          <p:nvPr/>
        </p:nvSpPr>
        <p:spPr>
          <a:xfrm rot="10800000" flipV="1">
            <a:off x="4389120" y="1"/>
            <a:ext cx="475488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342960" y="1828800"/>
            <a:ext cx="13716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1945482" y="1828801"/>
            <a:ext cx="30861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1059141924"/>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78277"/>
            <a:ext cx="8459391"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17716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60007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01819451"/>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6800" y="1828800"/>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705600" y="1828800"/>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4114801"/>
            <a:ext cx="8459391"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676088446"/>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75" y="1828799"/>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2828925" y="1828799"/>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4943474" y="1828799"/>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49701"/>
            <a:ext cx="84582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7058025" y="1828799"/>
            <a:ext cx="13716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176662810"/>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3" name="Picture 2" descr="A white and grey background&#10;&#10;AI-generated content may be incorrect.">
            <a:extLst>
              <a:ext uri="{FF2B5EF4-FFF2-40B4-BE49-F238E27FC236}">
                <a16:creationId xmlns:a16="http://schemas.microsoft.com/office/drawing/2014/main" id="{58D3274D-5C88-A711-2845-6D2EA2B09974}"/>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406558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smtClean="0">
                <a:ln>
                  <a:noFill/>
                </a:ln>
                <a:solidFill>
                  <a:srgbClr val="404040"/>
                </a:solidFill>
                <a:effectLst/>
                <a:uLnTx/>
                <a:uFillTx/>
                <a:latin typeface="Trebuchet MS"/>
              </a:defRPr>
            </a:lvl1pPr>
            <a:lvl2pPr>
              <a:defRPr kumimoji="0" lang="en-US" sz="135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3848100"/>
            <a:ext cx="40576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1689894"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6086476" y="1817461"/>
            <a:ext cx="13716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1717963774"/>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28">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94B32412-A9C4-5599-1AA6-A93BEF751176}"/>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252412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3286125" y="3848100"/>
            <a:ext cx="25717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86500" y="3841750"/>
            <a:ext cx="25146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919162" y="1828800"/>
            <a:ext cx="13716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6858000" y="1828800"/>
            <a:ext cx="13716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615631"/>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AAF38EC3-CDEB-5ACC-3CAD-38FE87B325F5}"/>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7" name="Content Placeholder 3"/>
          <p:cNvSpPr>
            <a:spLocks noGrp="1"/>
          </p:cNvSpPr>
          <p:nvPr>
            <p:ph sz="quarter" idx="11"/>
          </p:nvPr>
        </p:nvSpPr>
        <p:spPr>
          <a:xfrm>
            <a:off x="2524918"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54563"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84208" y="3841750"/>
            <a:ext cx="181689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571500"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2776139"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500578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720685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342900" y="3848101"/>
            <a:ext cx="18288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050" b="0" kern="0">
                <a:ea typeface="+mn-ea"/>
                <a:cs typeface="+mn-cs"/>
              </a:defRPr>
            </a:lvl3pPr>
            <a:lvl4pPr>
              <a:defRPr lang="en-US" sz="1050" b="0" kern="0">
                <a:ea typeface="+mn-ea"/>
                <a:cs typeface="+mn-cs"/>
              </a:defRPr>
            </a:lvl4pPr>
            <a:lvl5pPr>
              <a:defRPr lang="en-US" sz="1050" b="0" kern="0">
                <a:ea typeface="+mn-ea"/>
                <a:cs typeface="+mn-cs"/>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4946182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profile 2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FCA45-93AD-D50F-C080-47F67B343E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4B428204-1BCC-3E10-9B41-91B4FAED801E}"/>
              </a:ext>
            </a:extLst>
          </p:cNvPr>
          <p:cNvSpPr>
            <a:spLocks/>
          </p:cNvSpPr>
          <p:nvPr/>
        </p:nvSpPr>
        <p:spPr>
          <a:xfrm>
            <a:off x="4717141" y="2627088"/>
            <a:ext cx="4083959"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6" name="background colour">
            <a:extLst>
              <a:ext uri="{FF2B5EF4-FFF2-40B4-BE49-F238E27FC236}">
                <a16:creationId xmlns:a16="http://schemas.microsoft.com/office/drawing/2014/main" id="{4047E63D-0492-1D28-10CD-E09DAFC5106C}"/>
              </a:ext>
            </a:extLst>
          </p:cNvPr>
          <p:cNvSpPr>
            <a:spLocks/>
          </p:cNvSpPr>
          <p:nvPr/>
        </p:nvSpPr>
        <p:spPr>
          <a:xfrm>
            <a:off x="342900" y="2627088"/>
            <a:ext cx="4091060"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2">
            <a:extLst>
              <a:ext uri="{FF2B5EF4-FFF2-40B4-BE49-F238E27FC236}">
                <a16:creationId xmlns:a16="http://schemas.microsoft.com/office/drawing/2014/main" id="{FFF91338-A066-94D7-8065-F9136B706E8E}"/>
              </a:ext>
            </a:extLst>
          </p:cNvPr>
          <p:cNvSpPr>
            <a:spLocks noGrp="1"/>
          </p:cNvSpPr>
          <p:nvPr>
            <p:ph type="body" sz="quarter" idx="28" hasCustomPrompt="1"/>
          </p:nvPr>
        </p:nvSpPr>
        <p:spPr>
          <a:xfrm>
            <a:off x="4978471"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2">
            <a:extLst>
              <a:ext uri="{FF2B5EF4-FFF2-40B4-BE49-F238E27FC236}">
                <a16:creationId xmlns:a16="http://schemas.microsoft.com/office/drawing/2014/main" id="{A1976D02-BE05-E1C7-B7A1-BEFA9980B684}"/>
              </a:ext>
            </a:extLst>
          </p:cNvPr>
          <p:cNvSpPr>
            <a:spLocks noGrp="1"/>
          </p:cNvSpPr>
          <p:nvPr>
            <p:ph type="body" sz="quarter" idx="29" hasCustomPrompt="1"/>
          </p:nvPr>
        </p:nvSpPr>
        <p:spPr>
          <a:xfrm>
            <a:off x="4978471"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7" name="name placeholder 02">
            <a:extLst>
              <a:ext uri="{FF2B5EF4-FFF2-40B4-BE49-F238E27FC236}">
                <a16:creationId xmlns:a16="http://schemas.microsoft.com/office/drawing/2014/main" id="{9D5844A2-3E13-051D-CBFE-CC795C7AC714}"/>
              </a:ext>
            </a:extLst>
          </p:cNvPr>
          <p:cNvSpPr>
            <a:spLocks noGrp="1"/>
          </p:cNvSpPr>
          <p:nvPr>
            <p:ph type="body" sz="quarter" idx="27" hasCustomPrompt="1"/>
          </p:nvPr>
        </p:nvSpPr>
        <p:spPr>
          <a:xfrm>
            <a:off x="4978471"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8" name="picture placeholder_02">
            <a:extLst>
              <a:ext uri="{FF2B5EF4-FFF2-40B4-BE49-F238E27FC236}">
                <a16:creationId xmlns:a16="http://schemas.microsoft.com/office/drawing/2014/main" id="{2A59FB20-5FE5-7250-F37B-962920CA1E8C}"/>
              </a:ext>
            </a:extLst>
          </p:cNvPr>
          <p:cNvSpPr>
            <a:spLocks noGrp="1"/>
          </p:cNvSpPr>
          <p:nvPr>
            <p:ph type="pic" sz="quarter" idx="25" hasCustomPrompt="1"/>
          </p:nvPr>
        </p:nvSpPr>
        <p:spPr>
          <a:xfrm>
            <a:off x="6073678" y="1712912"/>
            <a:ext cx="1370886"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5" name="contact details placeholder 01">
            <a:extLst>
              <a:ext uri="{FF2B5EF4-FFF2-40B4-BE49-F238E27FC236}">
                <a16:creationId xmlns:a16="http://schemas.microsoft.com/office/drawing/2014/main" id="{06A2FC01-F1E0-1563-893D-62F9BA94A706}"/>
              </a:ext>
            </a:extLst>
          </p:cNvPr>
          <p:cNvSpPr>
            <a:spLocks noGrp="1"/>
          </p:cNvSpPr>
          <p:nvPr>
            <p:ph type="body" sz="quarter" idx="20" hasCustomPrompt="1"/>
          </p:nvPr>
        </p:nvSpPr>
        <p:spPr>
          <a:xfrm>
            <a:off x="607780"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6" name="role placeholder_01">
            <a:extLst>
              <a:ext uri="{FF2B5EF4-FFF2-40B4-BE49-F238E27FC236}">
                <a16:creationId xmlns:a16="http://schemas.microsoft.com/office/drawing/2014/main" id="{0C219015-9837-EEF6-0CA0-7FC14502A3B7}"/>
              </a:ext>
            </a:extLst>
          </p:cNvPr>
          <p:cNvSpPr>
            <a:spLocks noGrp="1"/>
          </p:cNvSpPr>
          <p:nvPr>
            <p:ph type="body" sz="quarter" idx="26" hasCustomPrompt="1"/>
          </p:nvPr>
        </p:nvSpPr>
        <p:spPr>
          <a:xfrm>
            <a:off x="607780"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1">
            <a:extLst>
              <a:ext uri="{FF2B5EF4-FFF2-40B4-BE49-F238E27FC236}">
                <a16:creationId xmlns:a16="http://schemas.microsoft.com/office/drawing/2014/main" id="{522F3CB4-3C52-4E6C-64EE-E2F42A3277AE}"/>
              </a:ext>
            </a:extLst>
          </p:cNvPr>
          <p:cNvSpPr>
            <a:spLocks noGrp="1"/>
          </p:cNvSpPr>
          <p:nvPr>
            <p:ph type="body" sz="quarter" idx="19" hasCustomPrompt="1"/>
          </p:nvPr>
        </p:nvSpPr>
        <p:spPr>
          <a:xfrm>
            <a:off x="607780"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7" name="picture placeholder_01">
            <a:extLst>
              <a:ext uri="{FF2B5EF4-FFF2-40B4-BE49-F238E27FC236}">
                <a16:creationId xmlns:a16="http://schemas.microsoft.com/office/drawing/2014/main" id="{AB241C98-323B-F2C8-8BB3-26E3A271DB72}"/>
              </a:ext>
            </a:extLst>
          </p:cNvPr>
          <p:cNvSpPr>
            <a:spLocks noGrp="1" noChangeAspect="1"/>
          </p:cNvSpPr>
          <p:nvPr>
            <p:ph type="pic" sz="quarter" idx="23" hasCustomPrompt="1"/>
          </p:nvPr>
        </p:nvSpPr>
        <p:spPr>
          <a:xfrm>
            <a:off x="1702630" y="1712912"/>
            <a:ext cx="1371600"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3" name="Title 2">
            <a:extLst>
              <a:ext uri="{FF2B5EF4-FFF2-40B4-BE49-F238E27FC236}">
                <a16:creationId xmlns:a16="http://schemas.microsoft.com/office/drawing/2014/main" id="{FAA9B523-40F8-AF79-CF7E-09FD2A4C51EA}"/>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CF82E129-A657-0A1B-E014-E5E2DFAE14C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1995F192-4EE3-C14D-9FAB-91BD492502C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884969486"/>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background&#10;&#10;AI-generated content may be incorrect.">
            <a:extLst>
              <a:ext uri="{FF2B5EF4-FFF2-40B4-BE49-F238E27FC236}">
                <a16:creationId xmlns:a16="http://schemas.microsoft.com/office/drawing/2014/main" id="{59CFC4B5-946C-19BC-EADB-DF869C99B97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9" name="Graphic 6" descr="BDO logo">
            <a:extLst>
              <a:ext uri="{FF2B5EF4-FFF2-40B4-BE49-F238E27FC236}">
                <a16:creationId xmlns:a16="http://schemas.microsoft.com/office/drawing/2014/main" id="{7E57DB35-5671-4FCE-9703-8A7332C1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95079090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1_profile 3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0589E-25A5-3D36-E074-F4AC545D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37CDE85F-8EE9-AE20-993C-898272B37A43}"/>
              </a:ext>
            </a:extLst>
          </p:cNvPr>
          <p:cNvSpPr>
            <a:spLocks/>
          </p:cNvSpPr>
          <p:nvPr/>
        </p:nvSpPr>
        <p:spPr>
          <a:xfrm>
            <a:off x="342901"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443B5DE8-2F43-144F-360F-2A9CF508C51E}"/>
              </a:ext>
            </a:extLst>
          </p:cNvPr>
          <p:cNvSpPr>
            <a:spLocks/>
          </p:cNvSpPr>
          <p:nvPr/>
        </p:nvSpPr>
        <p:spPr>
          <a:xfrm>
            <a:off x="327167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2" name="background colour">
            <a:extLst>
              <a:ext uri="{FF2B5EF4-FFF2-40B4-BE49-F238E27FC236}">
                <a16:creationId xmlns:a16="http://schemas.microsoft.com/office/drawing/2014/main" id="{89CDDC24-8E92-CD91-6B80-06C872DE1A7B}"/>
              </a:ext>
            </a:extLst>
          </p:cNvPr>
          <p:cNvSpPr>
            <a:spLocks/>
          </p:cNvSpPr>
          <p:nvPr/>
        </p:nvSpPr>
        <p:spPr>
          <a:xfrm>
            <a:off x="618304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3">
            <a:extLst>
              <a:ext uri="{FF2B5EF4-FFF2-40B4-BE49-F238E27FC236}">
                <a16:creationId xmlns:a16="http://schemas.microsoft.com/office/drawing/2014/main" id="{404AB8CB-AA69-DE78-42E2-A5199F576B45}"/>
              </a:ext>
            </a:extLst>
          </p:cNvPr>
          <p:cNvSpPr>
            <a:spLocks noGrp="1"/>
          </p:cNvSpPr>
          <p:nvPr>
            <p:ph type="body" sz="quarter" idx="32" hasCustomPrompt="1"/>
          </p:nvPr>
        </p:nvSpPr>
        <p:spPr>
          <a:xfrm>
            <a:off x="6447606"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3">
            <a:extLst>
              <a:ext uri="{FF2B5EF4-FFF2-40B4-BE49-F238E27FC236}">
                <a16:creationId xmlns:a16="http://schemas.microsoft.com/office/drawing/2014/main" id="{683119A4-4E8D-5C00-45B7-2789FB965B2A}"/>
              </a:ext>
            </a:extLst>
          </p:cNvPr>
          <p:cNvSpPr>
            <a:spLocks noGrp="1"/>
          </p:cNvSpPr>
          <p:nvPr>
            <p:ph type="body" sz="quarter" idx="33" hasCustomPrompt="1"/>
          </p:nvPr>
        </p:nvSpPr>
        <p:spPr>
          <a:xfrm>
            <a:off x="6447606"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30" name="name placeholder 03">
            <a:extLst>
              <a:ext uri="{FF2B5EF4-FFF2-40B4-BE49-F238E27FC236}">
                <a16:creationId xmlns:a16="http://schemas.microsoft.com/office/drawing/2014/main" id="{6A95CC4B-82B9-5296-A592-674D46731BAF}"/>
              </a:ext>
            </a:extLst>
          </p:cNvPr>
          <p:cNvSpPr>
            <a:spLocks noGrp="1"/>
          </p:cNvSpPr>
          <p:nvPr>
            <p:ph type="body" sz="quarter" idx="34" hasCustomPrompt="1"/>
          </p:nvPr>
        </p:nvSpPr>
        <p:spPr>
          <a:xfrm>
            <a:off x="6447606"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7" name="picture placeholder_03">
            <a:extLst>
              <a:ext uri="{FF2B5EF4-FFF2-40B4-BE49-F238E27FC236}">
                <a16:creationId xmlns:a16="http://schemas.microsoft.com/office/drawing/2014/main" id="{88B51546-6C5A-9308-1D4F-485544168008}"/>
              </a:ext>
            </a:extLst>
          </p:cNvPr>
          <p:cNvSpPr>
            <a:spLocks noGrp="1" noChangeAspect="1"/>
          </p:cNvSpPr>
          <p:nvPr>
            <p:ph type="pic" sz="quarter" idx="31" hasCustomPrompt="1"/>
          </p:nvPr>
        </p:nvSpPr>
        <p:spPr>
          <a:xfrm>
            <a:off x="6806273"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1" name="contact details placeholder 02">
            <a:extLst>
              <a:ext uri="{FF2B5EF4-FFF2-40B4-BE49-F238E27FC236}">
                <a16:creationId xmlns:a16="http://schemas.microsoft.com/office/drawing/2014/main" id="{A5F40C3D-B47F-56C4-A35D-93B33B93B24B}"/>
              </a:ext>
            </a:extLst>
          </p:cNvPr>
          <p:cNvSpPr>
            <a:spLocks noGrp="1"/>
          </p:cNvSpPr>
          <p:nvPr>
            <p:ph type="body" sz="quarter" idx="28" hasCustomPrompt="1"/>
          </p:nvPr>
        </p:nvSpPr>
        <p:spPr>
          <a:xfrm>
            <a:off x="3518967" y="5086925"/>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2" name="role placeholder_02">
            <a:extLst>
              <a:ext uri="{FF2B5EF4-FFF2-40B4-BE49-F238E27FC236}">
                <a16:creationId xmlns:a16="http://schemas.microsoft.com/office/drawing/2014/main" id="{B7B890F6-C5E9-FBD8-D4C7-6A18581D8194}"/>
              </a:ext>
            </a:extLst>
          </p:cNvPr>
          <p:cNvSpPr>
            <a:spLocks noGrp="1"/>
          </p:cNvSpPr>
          <p:nvPr>
            <p:ph type="body" sz="quarter" idx="29" hasCustomPrompt="1"/>
          </p:nvPr>
        </p:nvSpPr>
        <p:spPr>
          <a:xfrm>
            <a:off x="3518967" y="4180318"/>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3" name="name placeholder 02">
            <a:extLst>
              <a:ext uri="{FF2B5EF4-FFF2-40B4-BE49-F238E27FC236}">
                <a16:creationId xmlns:a16="http://schemas.microsoft.com/office/drawing/2014/main" id="{457C3B6D-57E1-8A45-1F6D-93933D4203B1}"/>
              </a:ext>
            </a:extLst>
          </p:cNvPr>
          <p:cNvSpPr>
            <a:spLocks noGrp="1"/>
          </p:cNvSpPr>
          <p:nvPr>
            <p:ph type="body" sz="quarter" idx="30" hasCustomPrompt="1"/>
          </p:nvPr>
        </p:nvSpPr>
        <p:spPr>
          <a:xfrm>
            <a:off x="3518967" y="3858268"/>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0" name="picture placeholder_02">
            <a:extLst>
              <a:ext uri="{FF2B5EF4-FFF2-40B4-BE49-F238E27FC236}">
                <a16:creationId xmlns:a16="http://schemas.microsoft.com/office/drawing/2014/main" id="{A5F4274B-03CB-ED41-B7E1-F8B8D2984DC1}"/>
              </a:ext>
            </a:extLst>
          </p:cNvPr>
          <p:cNvSpPr>
            <a:spLocks noGrp="1" noChangeAspect="1"/>
          </p:cNvSpPr>
          <p:nvPr>
            <p:ph type="pic" sz="quarter" idx="27" hasCustomPrompt="1"/>
          </p:nvPr>
        </p:nvSpPr>
        <p:spPr>
          <a:xfrm>
            <a:off x="3894903" y="1701338"/>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4" name="contact details placeholder 01">
            <a:extLst>
              <a:ext uri="{FF2B5EF4-FFF2-40B4-BE49-F238E27FC236}">
                <a16:creationId xmlns:a16="http://schemas.microsoft.com/office/drawing/2014/main" id="{4E8863AB-D491-F090-974A-1E938C1F6B9A}"/>
              </a:ext>
            </a:extLst>
          </p:cNvPr>
          <p:cNvSpPr>
            <a:spLocks noGrp="1"/>
          </p:cNvSpPr>
          <p:nvPr>
            <p:ph type="body" sz="quarter" idx="20" hasCustomPrompt="1"/>
          </p:nvPr>
        </p:nvSpPr>
        <p:spPr>
          <a:xfrm>
            <a:off x="593544"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5" name="role placeholder_01">
            <a:extLst>
              <a:ext uri="{FF2B5EF4-FFF2-40B4-BE49-F238E27FC236}">
                <a16:creationId xmlns:a16="http://schemas.microsoft.com/office/drawing/2014/main" id="{EA63CBD9-2DB3-F95A-C959-3E0AACCD1B27}"/>
              </a:ext>
            </a:extLst>
          </p:cNvPr>
          <p:cNvSpPr>
            <a:spLocks noGrp="1"/>
          </p:cNvSpPr>
          <p:nvPr>
            <p:ph type="body" sz="quarter" idx="26" hasCustomPrompt="1"/>
          </p:nvPr>
        </p:nvSpPr>
        <p:spPr>
          <a:xfrm>
            <a:off x="593544"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16" name="name placeholder 01">
            <a:extLst>
              <a:ext uri="{FF2B5EF4-FFF2-40B4-BE49-F238E27FC236}">
                <a16:creationId xmlns:a16="http://schemas.microsoft.com/office/drawing/2014/main" id="{7DDD5216-F499-2620-5FFF-4B718728DFAA}"/>
              </a:ext>
            </a:extLst>
          </p:cNvPr>
          <p:cNvSpPr>
            <a:spLocks noGrp="1"/>
          </p:cNvSpPr>
          <p:nvPr>
            <p:ph type="body" sz="quarter" idx="19" hasCustomPrompt="1"/>
          </p:nvPr>
        </p:nvSpPr>
        <p:spPr>
          <a:xfrm>
            <a:off x="593544"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3" name="picture placeholder_01">
            <a:extLst>
              <a:ext uri="{FF2B5EF4-FFF2-40B4-BE49-F238E27FC236}">
                <a16:creationId xmlns:a16="http://schemas.microsoft.com/office/drawing/2014/main" id="{B043A677-BF65-54A0-B663-10148D6FB51C}"/>
              </a:ext>
            </a:extLst>
          </p:cNvPr>
          <p:cNvSpPr>
            <a:spLocks noGrp="1" noChangeAspect="1"/>
          </p:cNvSpPr>
          <p:nvPr>
            <p:ph type="pic" sz="quarter" idx="23" hasCustomPrompt="1"/>
          </p:nvPr>
        </p:nvSpPr>
        <p:spPr>
          <a:xfrm>
            <a:off x="966126"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Title 1">
            <a:extLst>
              <a:ext uri="{FF2B5EF4-FFF2-40B4-BE49-F238E27FC236}">
                <a16:creationId xmlns:a16="http://schemas.microsoft.com/office/drawing/2014/main" id="{0F60B097-15C2-6058-F871-AD26D7BAEF5B}"/>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75C3E5C0-4E88-B120-201C-17F9ECD00F3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87F1C42-9236-527B-FB6A-C72E9BD5B5FD}"/>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723965866"/>
      </p:ext>
    </p:extLst>
  </p:cSld>
  <p:clrMapOvr>
    <a:masterClrMapping/>
  </p:clrMapOvr>
  <p:extLst>
    <p:ext uri="{DCECCB84-F9BA-43D5-87BE-67443E8EF086}">
      <p15:sldGuideLst xmlns:p15="http://schemas.microsoft.com/office/powerpoint/2012/main">
        <p15:guide id="1" pos="2738">
          <p15:clr>
            <a:srgbClr val="FBAE40"/>
          </p15:clr>
        </p15:guide>
        <p15:guide id="2" pos="4943">
          <p15:clr>
            <a:srgbClr val="FBAE40"/>
          </p15:clr>
        </p15:guide>
        <p15:guide id="3" pos="2496">
          <p15:clr>
            <a:srgbClr val="FBAE40"/>
          </p15:clr>
        </p15:guide>
        <p15:guide id="4" pos="518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1_profile 4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74457-904B-1EC3-6586-371264D9E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7" name="background colour">
            <a:extLst>
              <a:ext uri="{FF2B5EF4-FFF2-40B4-BE49-F238E27FC236}">
                <a16:creationId xmlns:a16="http://schemas.microsoft.com/office/drawing/2014/main" id="{CB093DB5-19C2-E909-D674-87DCF8532838}"/>
              </a:ext>
            </a:extLst>
          </p:cNvPr>
          <p:cNvSpPr>
            <a:spLocks/>
          </p:cNvSpPr>
          <p:nvPr/>
        </p:nvSpPr>
        <p:spPr>
          <a:xfrm>
            <a:off x="342900"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8" name="background colour">
            <a:extLst>
              <a:ext uri="{FF2B5EF4-FFF2-40B4-BE49-F238E27FC236}">
                <a16:creationId xmlns:a16="http://schemas.microsoft.com/office/drawing/2014/main" id="{20153CED-29FE-7F20-5FA7-BD6CF2B5BA15}"/>
              </a:ext>
            </a:extLst>
          </p:cNvPr>
          <p:cNvSpPr>
            <a:spLocks/>
          </p:cNvSpPr>
          <p:nvPr/>
        </p:nvSpPr>
        <p:spPr>
          <a:xfrm>
            <a:off x="2544871"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9" name="background colour">
            <a:extLst>
              <a:ext uri="{FF2B5EF4-FFF2-40B4-BE49-F238E27FC236}">
                <a16:creationId xmlns:a16="http://schemas.microsoft.com/office/drawing/2014/main" id="{205DCB31-05E5-5FC6-70EE-3F8ACB420E7A}"/>
              </a:ext>
            </a:extLst>
          </p:cNvPr>
          <p:cNvSpPr>
            <a:spLocks/>
          </p:cNvSpPr>
          <p:nvPr/>
        </p:nvSpPr>
        <p:spPr>
          <a:xfrm>
            <a:off x="471764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73F4FE3E-DD06-2E0D-C8F6-4D629ECF4915}"/>
              </a:ext>
            </a:extLst>
          </p:cNvPr>
          <p:cNvSpPr>
            <a:spLocks/>
          </p:cNvSpPr>
          <p:nvPr/>
        </p:nvSpPr>
        <p:spPr>
          <a:xfrm>
            <a:off x="691109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74" name="contact details placeholder 04">
            <a:extLst>
              <a:ext uri="{FF2B5EF4-FFF2-40B4-BE49-F238E27FC236}">
                <a16:creationId xmlns:a16="http://schemas.microsoft.com/office/drawing/2014/main" id="{24A69A31-AE8C-43D4-638D-988605849247}"/>
              </a:ext>
            </a:extLst>
          </p:cNvPr>
          <p:cNvSpPr>
            <a:spLocks noGrp="1"/>
          </p:cNvSpPr>
          <p:nvPr>
            <p:ph type="body" sz="quarter" idx="35" hasCustomPrompt="1"/>
          </p:nvPr>
        </p:nvSpPr>
        <p:spPr>
          <a:xfrm>
            <a:off x="7031876"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75" name="role placeholder_04">
            <a:extLst>
              <a:ext uri="{FF2B5EF4-FFF2-40B4-BE49-F238E27FC236}">
                <a16:creationId xmlns:a16="http://schemas.microsoft.com/office/drawing/2014/main" id="{FB05C37F-EEA1-0D17-1179-5C9059BC8E2A}"/>
              </a:ext>
            </a:extLst>
          </p:cNvPr>
          <p:cNvSpPr>
            <a:spLocks noGrp="1"/>
          </p:cNvSpPr>
          <p:nvPr>
            <p:ph type="body" sz="quarter" idx="36" hasCustomPrompt="1"/>
          </p:nvPr>
        </p:nvSpPr>
        <p:spPr>
          <a:xfrm>
            <a:off x="7031876"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176" name="name placeholder 04">
            <a:extLst>
              <a:ext uri="{FF2B5EF4-FFF2-40B4-BE49-F238E27FC236}">
                <a16:creationId xmlns:a16="http://schemas.microsoft.com/office/drawing/2014/main" id="{2A2D74E0-4BDB-DDD9-26DD-3870DAC157D9}"/>
              </a:ext>
            </a:extLst>
          </p:cNvPr>
          <p:cNvSpPr>
            <a:spLocks noGrp="1"/>
          </p:cNvSpPr>
          <p:nvPr>
            <p:ph type="body" sz="quarter" idx="37" hasCustomPrompt="1"/>
          </p:nvPr>
        </p:nvSpPr>
        <p:spPr>
          <a:xfrm>
            <a:off x="7031876"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77" name="picture placeholder_04">
            <a:extLst>
              <a:ext uri="{FF2B5EF4-FFF2-40B4-BE49-F238E27FC236}">
                <a16:creationId xmlns:a16="http://schemas.microsoft.com/office/drawing/2014/main" id="{D79F3588-2C7B-E40A-259A-9834EC978EC4}"/>
              </a:ext>
            </a:extLst>
          </p:cNvPr>
          <p:cNvSpPr>
            <a:spLocks noGrp="1" noChangeAspect="1"/>
          </p:cNvSpPr>
          <p:nvPr>
            <p:ph type="pic" sz="quarter" idx="38" hasCustomPrompt="1"/>
          </p:nvPr>
        </p:nvSpPr>
        <p:spPr>
          <a:xfrm>
            <a:off x="7238879"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8" name="contact details placeholder 03">
            <a:extLst>
              <a:ext uri="{FF2B5EF4-FFF2-40B4-BE49-F238E27FC236}">
                <a16:creationId xmlns:a16="http://schemas.microsoft.com/office/drawing/2014/main" id="{CD8980D1-B188-C5FF-53DA-5861089F1273}"/>
              </a:ext>
            </a:extLst>
          </p:cNvPr>
          <p:cNvSpPr>
            <a:spLocks noGrp="1"/>
          </p:cNvSpPr>
          <p:nvPr>
            <p:ph type="body" sz="quarter" idx="32" hasCustomPrompt="1"/>
          </p:nvPr>
        </p:nvSpPr>
        <p:spPr>
          <a:xfrm>
            <a:off x="4841849"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9" name="role placeholder_03">
            <a:extLst>
              <a:ext uri="{FF2B5EF4-FFF2-40B4-BE49-F238E27FC236}">
                <a16:creationId xmlns:a16="http://schemas.microsoft.com/office/drawing/2014/main" id="{861DB171-620D-5833-A6E6-C273ABEB684D}"/>
              </a:ext>
            </a:extLst>
          </p:cNvPr>
          <p:cNvSpPr>
            <a:spLocks noGrp="1"/>
          </p:cNvSpPr>
          <p:nvPr>
            <p:ph type="body" sz="quarter" idx="33" hasCustomPrompt="1"/>
          </p:nvPr>
        </p:nvSpPr>
        <p:spPr>
          <a:xfrm>
            <a:off x="4841849"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0" name="name placeholder 03">
            <a:extLst>
              <a:ext uri="{FF2B5EF4-FFF2-40B4-BE49-F238E27FC236}">
                <a16:creationId xmlns:a16="http://schemas.microsoft.com/office/drawing/2014/main" id="{859F33DC-BA29-18B3-1CA2-5B801E1270AD}"/>
              </a:ext>
            </a:extLst>
          </p:cNvPr>
          <p:cNvSpPr>
            <a:spLocks noGrp="1"/>
          </p:cNvSpPr>
          <p:nvPr>
            <p:ph type="body" sz="quarter" idx="34" hasCustomPrompt="1"/>
          </p:nvPr>
        </p:nvSpPr>
        <p:spPr>
          <a:xfrm>
            <a:off x="4841849"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1" name="picture placeholder_03">
            <a:extLst>
              <a:ext uri="{FF2B5EF4-FFF2-40B4-BE49-F238E27FC236}">
                <a16:creationId xmlns:a16="http://schemas.microsoft.com/office/drawing/2014/main" id="{42577BA0-3AA0-3C6B-9AAE-14790D76CB7B}"/>
              </a:ext>
            </a:extLst>
          </p:cNvPr>
          <p:cNvSpPr>
            <a:spLocks noGrp="1" noChangeAspect="1"/>
          </p:cNvSpPr>
          <p:nvPr>
            <p:ph type="pic" sz="quarter" idx="31" hasCustomPrompt="1"/>
          </p:nvPr>
        </p:nvSpPr>
        <p:spPr>
          <a:xfrm>
            <a:off x="5045427"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2" name="contact details placeholder 02">
            <a:extLst>
              <a:ext uri="{FF2B5EF4-FFF2-40B4-BE49-F238E27FC236}">
                <a16:creationId xmlns:a16="http://schemas.microsoft.com/office/drawing/2014/main" id="{28F76D2F-D05D-C377-4D3A-98382C138339}"/>
              </a:ext>
            </a:extLst>
          </p:cNvPr>
          <p:cNvSpPr>
            <a:spLocks noGrp="1"/>
          </p:cNvSpPr>
          <p:nvPr>
            <p:ph type="body" sz="quarter" idx="28" hasCustomPrompt="1"/>
          </p:nvPr>
        </p:nvSpPr>
        <p:spPr>
          <a:xfrm>
            <a:off x="2669264" y="5086925"/>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3" name="role placeholder_02">
            <a:extLst>
              <a:ext uri="{FF2B5EF4-FFF2-40B4-BE49-F238E27FC236}">
                <a16:creationId xmlns:a16="http://schemas.microsoft.com/office/drawing/2014/main" id="{BCB04FFA-4BF1-11EF-DB1A-04E7E72B63F6}"/>
              </a:ext>
            </a:extLst>
          </p:cNvPr>
          <p:cNvSpPr>
            <a:spLocks noGrp="1"/>
          </p:cNvSpPr>
          <p:nvPr>
            <p:ph type="body" sz="quarter" idx="29" hasCustomPrompt="1"/>
          </p:nvPr>
        </p:nvSpPr>
        <p:spPr>
          <a:xfrm>
            <a:off x="2669264" y="3962603"/>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2">
            <a:extLst>
              <a:ext uri="{FF2B5EF4-FFF2-40B4-BE49-F238E27FC236}">
                <a16:creationId xmlns:a16="http://schemas.microsoft.com/office/drawing/2014/main" id="{536BB007-4F60-39C3-165C-EFFDCE71AA75}"/>
              </a:ext>
            </a:extLst>
          </p:cNvPr>
          <p:cNvSpPr>
            <a:spLocks noGrp="1"/>
          </p:cNvSpPr>
          <p:nvPr>
            <p:ph type="body" sz="quarter" idx="30" hasCustomPrompt="1"/>
          </p:nvPr>
        </p:nvSpPr>
        <p:spPr>
          <a:xfrm>
            <a:off x="2669264" y="3640555"/>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5" name="picture placeholder_02">
            <a:extLst>
              <a:ext uri="{FF2B5EF4-FFF2-40B4-BE49-F238E27FC236}">
                <a16:creationId xmlns:a16="http://schemas.microsoft.com/office/drawing/2014/main" id="{5B7DD683-1971-B0E4-767A-97E5DDA7B2AC}"/>
              </a:ext>
            </a:extLst>
          </p:cNvPr>
          <p:cNvSpPr>
            <a:spLocks noGrp="1" noChangeAspect="1"/>
          </p:cNvSpPr>
          <p:nvPr>
            <p:ph type="pic" sz="quarter" idx="27" hasCustomPrompt="1"/>
          </p:nvPr>
        </p:nvSpPr>
        <p:spPr>
          <a:xfrm>
            <a:off x="2872652" y="1720337"/>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6" name="contact details placeholder 01">
            <a:extLst>
              <a:ext uri="{FF2B5EF4-FFF2-40B4-BE49-F238E27FC236}">
                <a16:creationId xmlns:a16="http://schemas.microsoft.com/office/drawing/2014/main" id="{F3DC041D-F6FD-7127-3B00-F06DDEBC1C49}"/>
              </a:ext>
            </a:extLst>
          </p:cNvPr>
          <p:cNvSpPr>
            <a:spLocks noGrp="1"/>
          </p:cNvSpPr>
          <p:nvPr>
            <p:ph type="body" sz="quarter" idx="20" hasCustomPrompt="1"/>
          </p:nvPr>
        </p:nvSpPr>
        <p:spPr>
          <a:xfrm>
            <a:off x="470718"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7" name="role placeholder_01">
            <a:extLst>
              <a:ext uri="{FF2B5EF4-FFF2-40B4-BE49-F238E27FC236}">
                <a16:creationId xmlns:a16="http://schemas.microsoft.com/office/drawing/2014/main" id="{E5134476-BFE2-0C41-CE3D-55EEF0DC8E17}"/>
              </a:ext>
            </a:extLst>
          </p:cNvPr>
          <p:cNvSpPr>
            <a:spLocks noGrp="1"/>
          </p:cNvSpPr>
          <p:nvPr>
            <p:ph type="body" sz="quarter" idx="26" hasCustomPrompt="1"/>
          </p:nvPr>
        </p:nvSpPr>
        <p:spPr>
          <a:xfrm>
            <a:off x="470718" y="3954329"/>
            <a:ext cx="1630800" cy="215444"/>
          </a:xfrm>
          <a:prstGeom prst="rect">
            <a:avLst/>
          </a:prstGeom>
        </p:spPr>
        <p:txBody>
          <a:bodyPr wrap="square">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8" name="name placeholder 01">
            <a:extLst>
              <a:ext uri="{FF2B5EF4-FFF2-40B4-BE49-F238E27FC236}">
                <a16:creationId xmlns:a16="http://schemas.microsoft.com/office/drawing/2014/main" id="{0206759D-40E3-04BC-074B-2AE420B32B40}"/>
              </a:ext>
            </a:extLst>
          </p:cNvPr>
          <p:cNvSpPr>
            <a:spLocks noGrp="1"/>
          </p:cNvSpPr>
          <p:nvPr>
            <p:ph type="body" sz="quarter" idx="19" hasCustomPrompt="1"/>
          </p:nvPr>
        </p:nvSpPr>
        <p:spPr>
          <a:xfrm>
            <a:off x="470718" y="3632280"/>
            <a:ext cx="1630800" cy="246221"/>
          </a:xfrm>
          <a:prstGeom prst="rect">
            <a:avLst/>
          </a:prstGeom>
        </p:spPr>
        <p:txBody>
          <a:bodyPr wrap="square">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9" name="picture placeholder_01">
            <a:extLst>
              <a:ext uri="{FF2B5EF4-FFF2-40B4-BE49-F238E27FC236}">
                <a16:creationId xmlns:a16="http://schemas.microsoft.com/office/drawing/2014/main" id="{3206DC98-D93A-9EE3-215E-A31976C53119}"/>
              </a:ext>
            </a:extLst>
          </p:cNvPr>
          <p:cNvSpPr>
            <a:spLocks noGrp="1" noChangeAspect="1"/>
          </p:cNvSpPr>
          <p:nvPr>
            <p:ph type="pic" sz="quarter" idx="23" hasCustomPrompt="1"/>
          </p:nvPr>
        </p:nvSpPr>
        <p:spPr>
          <a:xfrm>
            <a:off x="670680"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6" name="Title 5">
            <a:extLst>
              <a:ext uri="{FF2B5EF4-FFF2-40B4-BE49-F238E27FC236}">
                <a16:creationId xmlns:a16="http://schemas.microsoft.com/office/drawing/2014/main" id="{918ACF49-5EE3-2692-F36A-5A2B15B950D8}"/>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5B64D9BE-1CF2-27DF-8386-93102D540D0B}"/>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63549417-2493-5971-5077-6069FC401F5C}"/>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339439266"/>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profile 1x (red)">
    <p:spTree>
      <p:nvGrpSpPr>
        <p:cNvPr id="1" name=""/>
        <p:cNvGrpSpPr/>
        <p:nvPr/>
      </p:nvGrpSpPr>
      <p:grpSpPr>
        <a:xfrm>
          <a:off x="0" y="0"/>
          <a:ext cx="0" cy="0"/>
          <a:chOff x="0" y="0"/>
          <a:chExt cx="0" cy="0"/>
        </a:xfrm>
      </p:grpSpPr>
      <p:sp>
        <p:nvSpPr>
          <p:cNvPr id="7" name="background color">
            <a:extLst>
              <a:ext uri="{FF2B5EF4-FFF2-40B4-BE49-F238E27FC236}">
                <a16:creationId xmlns:a16="http://schemas.microsoft.com/office/drawing/2014/main" id="{BD769638-B972-57B9-D898-3A78728C3E60}"/>
              </a:ext>
              <a:ext uri="{C183D7F6-B498-43B3-948B-1728B52AA6E4}">
                <adec:decorative xmlns:adec="http://schemas.microsoft.com/office/drawing/2017/decorative" val="1"/>
              </a:ext>
            </a:extLst>
          </p:cNvPr>
          <p:cNvSpPr>
            <a:spLocks/>
          </p:cNvSpPr>
          <p:nvPr/>
        </p:nvSpPr>
        <p:spPr>
          <a:xfrm>
            <a:off x="0" y="2"/>
            <a:ext cx="3006329" cy="6857999"/>
          </a:xfrm>
          <a:prstGeom prst="rect">
            <a:avLst/>
          </a:prstGeom>
          <a:blipFill dpi="0" rotWithShape="1">
            <a:blip r:embed="rId2"/>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13" name="picture placeholder">
            <a:extLst>
              <a:ext uri="{FF2B5EF4-FFF2-40B4-BE49-F238E27FC236}">
                <a16:creationId xmlns:a16="http://schemas.microsoft.com/office/drawing/2014/main" id="{52B91902-C0FE-E942-6954-501149070F4E}"/>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D6D8E9D3-4638-2B8F-F76E-4024902DADB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E3E5BA31-02C8-0783-24B1-5BCBC7EAA23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9" name="contact details placeholder">
            <a:extLst>
              <a:ext uri="{FF2B5EF4-FFF2-40B4-BE49-F238E27FC236}">
                <a16:creationId xmlns:a16="http://schemas.microsoft.com/office/drawing/2014/main" id="{52E7D7DA-6F25-8F7A-EFDA-767B34A127FC}"/>
              </a:ext>
            </a:extLst>
          </p:cNvPr>
          <p:cNvSpPr>
            <a:spLocks noGrp="1"/>
          </p:cNvSpPr>
          <p:nvPr>
            <p:ph type="body" sz="quarter" idx="17" hasCustomPrompt="1"/>
          </p:nvPr>
        </p:nvSpPr>
        <p:spPr>
          <a:xfrm>
            <a:off x="342900" y="2671201"/>
            <a:ext cx="2320529" cy="3272398"/>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0" name="role placeholder">
            <a:extLst>
              <a:ext uri="{FF2B5EF4-FFF2-40B4-BE49-F238E27FC236}">
                <a16:creationId xmlns:a16="http://schemas.microsoft.com/office/drawing/2014/main" id="{FE7E2E65-6672-2678-51BE-6C9E534BB472}"/>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1" name="Title 5">
            <a:extLst>
              <a:ext uri="{FF2B5EF4-FFF2-40B4-BE49-F238E27FC236}">
                <a16:creationId xmlns:a16="http://schemas.microsoft.com/office/drawing/2014/main" id="{5768B81F-C533-BE43-9E69-115D074F3B82}"/>
              </a:ext>
            </a:extLst>
          </p:cNvPr>
          <p:cNvSpPr>
            <a:spLocks noGrp="1"/>
          </p:cNvSpPr>
          <p:nvPr>
            <p:ph type="title" hasCustomPrompt="1"/>
          </p:nvPr>
        </p:nvSpPr>
        <p:spPr>
          <a:xfrm>
            <a:off x="3259931" y="457201"/>
            <a:ext cx="5513031" cy="321999"/>
          </a:xfrm>
        </p:spPr>
        <p:txBody>
          <a:bodyPr/>
          <a:lstStyle/>
          <a:p>
            <a:r>
              <a:rPr lang="en-US" dirty="0"/>
              <a:t>Name</a:t>
            </a:r>
          </a:p>
        </p:txBody>
      </p:sp>
      <p:sp>
        <p:nvSpPr>
          <p:cNvPr id="12" name="Content Placeholder 10">
            <a:extLst>
              <a:ext uri="{FF2B5EF4-FFF2-40B4-BE49-F238E27FC236}">
                <a16:creationId xmlns:a16="http://schemas.microsoft.com/office/drawing/2014/main" id="{DCDCB3C0-636E-F5AF-D522-201E1F4905FC}"/>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901838"/>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profile 1x">
    <p:spTree>
      <p:nvGrpSpPr>
        <p:cNvPr id="1" name=""/>
        <p:cNvGrpSpPr/>
        <p:nvPr/>
      </p:nvGrpSpPr>
      <p:grpSpPr>
        <a:xfrm>
          <a:off x="0" y="0"/>
          <a:ext cx="0" cy="0"/>
          <a:chOff x="0" y="0"/>
          <a:chExt cx="0" cy="0"/>
        </a:xfrm>
      </p:grpSpPr>
      <p:grpSp>
        <p:nvGrpSpPr>
          <p:cNvPr id="3" name="picture background">
            <a:extLst>
              <a:ext uri="{FF2B5EF4-FFF2-40B4-BE49-F238E27FC236}">
                <a16:creationId xmlns:a16="http://schemas.microsoft.com/office/drawing/2014/main" id="{7A5A8B4D-25B7-4515-B660-8458F7B8C35B}"/>
              </a:ext>
            </a:extLst>
          </p:cNvPr>
          <p:cNvGrpSpPr>
            <a:grpSpLocks/>
          </p:cNvGrpSpPr>
          <p:nvPr/>
        </p:nvGrpSpPr>
        <p:grpSpPr>
          <a:xfrm>
            <a:off x="0" y="1"/>
            <a:ext cx="3006329" cy="6857999"/>
            <a:chOff x="8206799" y="0"/>
            <a:chExt cx="4008438" cy="6857999"/>
          </a:xfrm>
          <a:solidFill>
            <a:schemeClr val="bg2"/>
          </a:solidFill>
        </p:grpSpPr>
        <p:sp>
          <p:nvSpPr>
            <p:cNvPr id="4" name="background color">
              <a:extLst>
                <a:ext uri="{FF2B5EF4-FFF2-40B4-BE49-F238E27FC236}">
                  <a16:creationId xmlns:a16="http://schemas.microsoft.com/office/drawing/2014/main" id="{DF5A61AE-44E4-31BA-C476-1263F298D501}"/>
                </a:ext>
              </a:extLst>
            </p:cNvPr>
            <p:cNvSpPr>
              <a:spLocks/>
            </p:cNvSpPr>
            <p:nvPr/>
          </p:nvSpPr>
          <p:spPr>
            <a:xfrm>
              <a:off x="8206799" y="0"/>
              <a:ext cx="4008438" cy="68579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5" name="triangle pattern">
              <a:extLst>
                <a:ext uri="{FF2B5EF4-FFF2-40B4-BE49-F238E27FC236}">
                  <a16:creationId xmlns:a16="http://schemas.microsoft.com/office/drawing/2014/main" id="{3781C9AD-DE22-51EB-0097-910578F3BD20}"/>
                </a:ext>
                <a:ext uri="{C183D7F6-B498-43B3-948B-1728B52AA6E4}">
                  <adec:decorative xmlns:adec="http://schemas.microsoft.com/office/drawing/2017/decorative" val="1"/>
                </a:ext>
              </a:extLst>
            </p:cNvPr>
            <p:cNvPicPr>
              <a:picLocks/>
            </p:cNvPicPr>
            <p:nvPr/>
          </p:nvPicPr>
          <p:blipFill>
            <a:blip r:embed="rId2"/>
            <a:srcRect l="16121" t="27382" r="45575" b="32817"/>
            <a:stretch/>
          </p:blipFill>
          <p:spPr>
            <a:xfrm rot="16200000" flipV="1">
              <a:off x="6782018" y="1424781"/>
              <a:ext cx="6857999" cy="4008437"/>
            </a:xfrm>
            <a:prstGeom prst="rect">
              <a:avLst/>
            </a:prstGeom>
          </p:spPr>
        </p:pic>
      </p:grpSp>
      <p:sp>
        <p:nvSpPr>
          <p:cNvPr id="7" name="picture placeholder">
            <a:extLst>
              <a:ext uri="{FF2B5EF4-FFF2-40B4-BE49-F238E27FC236}">
                <a16:creationId xmlns:a16="http://schemas.microsoft.com/office/drawing/2014/main" id="{A0FB8141-F787-8912-7858-2B33DBD51DD0}"/>
              </a:ext>
            </a:extLst>
          </p:cNvPr>
          <p:cNvSpPr>
            <a:spLocks noGrp="1" noChangeAspect="1"/>
          </p:cNvSpPr>
          <p:nvPr>
            <p:ph type="pic" sz="quarter" idx="13" hasCustomPrompt="1"/>
          </p:nvPr>
        </p:nvSpPr>
        <p:spPr>
          <a:xfrm>
            <a:off x="830951" y="457200"/>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0F8490C6-20F3-030C-1A8F-E3F0C2507DB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BB3EAFC-CB95-9E35-DD96-F837216E1943}"/>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11" name="contact details placeholder">
            <a:extLst>
              <a:ext uri="{FF2B5EF4-FFF2-40B4-BE49-F238E27FC236}">
                <a16:creationId xmlns:a16="http://schemas.microsoft.com/office/drawing/2014/main" id="{15689DE0-6DE3-A1A1-A210-00D8811A8870}"/>
              </a:ext>
            </a:extLst>
          </p:cNvPr>
          <p:cNvSpPr>
            <a:spLocks noGrp="1"/>
          </p:cNvSpPr>
          <p:nvPr>
            <p:ph type="body" sz="quarter" idx="17" hasCustomPrompt="1"/>
          </p:nvPr>
        </p:nvSpPr>
        <p:spPr>
          <a:xfrm>
            <a:off x="342900" y="2671201"/>
            <a:ext cx="2320529" cy="3272398"/>
          </a:xfrm>
        </p:spPr>
        <p:txBody>
          <a:bodyPr/>
          <a:lstStyle>
            <a:lvl1pPr algn="ctr">
              <a:defRPr sz="105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3" name="role placeholder">
            <a:extLst>
              <a:ext uri="{FF2B5EF4-FFF2-40B4-BE49-F238E27FC236}">
                <a16:creationId xmlns:a16="http://schemas.microsoft.com/office/drawing/2014/main" id="{E1A7E9CE-96EF-2B81-7A86-7FA238EC700E}"/>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4" name="Title 5">
            <a:extLst>
              <a:ext uri="{FF2B5EF4-FFF2-40B4-BE49-F238E27FC236}">
                <a16:creationId xmlns:a16="http://schemas.microsoft.com/office/drawing/2014/main" id="{8F9796CA-BEEC-7761-F407-25AABC52E652}"/>
              </a:ext>
            </a:extLst>
          </p:cNvPr>
          <p:cNvSpPr>
            <a:spLocks noGrp="1"/>
          </p:cNvSpPr>
          <p:nvPr>
            <p:ph type="title" hasCustomPrompt="1"/>
          </p:nvPr>
        </p:nvSpPr>
        <p:spPr>
          <a:xfrm>
            <a:off x="3259931" y="457201"/>
            <a:ext cx="5513031" cy="321999"/>
          </a:xfrm>
        </p:spPr>
        <p:txBody>
          <a:bodyPr/>
          <a:lstStyle/>
          <a:p>
            <a:r>
              <a:rPr lang="en-US" dirty="0"/>
              <a:t>Name</a:t>
            </a:r>
          </a:p>
        </p:txBody>
      </p:sp>
      <p:sp>
        <p:nvSpPr>
          <p:cNvPr id="15" name="Content Placeholder 10">
            <a:extLst>
              <a:ext uri="{FF2B5EF4-FFF2-40B4-BE49-F238E27FC236}">
                <a16:creationId xmlns:a16="http://schemas.microsoft.com/office/drawing/2014/main" id="{EC2EB9EF-E6CC-4E7E-4804-8CD2242820DA}"/>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823313"/>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_profile 1x">
    <p:spTree>
      <p:nvGrpSpPr>
        <p:cNvPr id="1" name=""/>
        <p:cNvGrpSpPr/>
        <p:nvPr/>
      </p:nvGrpSpPr>
      <p:grpSpPr>
        <a:xfrm>
          <a:off x="0" y="0"/>
          <a:ext cx="0" cy="0"/>
          <a:chOff x="0" y="0"/>
          <a:chExt cx="0" cy="0"/>
        </a:xfrm>
      </p:grpSpPr>
      <p:sp>
        <p:nvSpPr>
          <p:cNvPr id="10" name="background color">
            <a:extLst>
              <a:ext uri="{FF2B5EF4-FFF2-40B4-BE49-F238E27FC236}">
                <a16:creationId xmlns:a16="http://schemas.microsoft.com/office/drawing/2014/main" id="{A3900614-F84A-E653-475A-5F1956CB28A4}"/>
              </a:ext>
              <a:ext uri="{C183D7F6-B498-43B3-948B-1728B52AA6E4}">
                <adec:decorative xmlns:adec="http://schemas.microsoft.com/office/drawing/2017/decorative" val="1"/>
              </a:ext>
            </a:extLst>
          </p:cNvPr>
          <p:cNvSpPr>
            <a:spLocks/>
          </p:cNvSpPr>
          <p:nvPr/>
        </p:nvSpPr>
        <p:spPr>
          <a:xfrm>
            <a:off x="0" y="2"/>
            <a:ext cx="300632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21" name="contact details placeholder">
            <a:extLst>
              <a:ext uri="{FF2B5EF4-FFF2-40B4-BE49-F238E27FC236}">
                <a16:creationId xmlns:a16="http://schemas.microsoft.com/office/drawing/2014/main" id="{31CE46E6-D243-C9E1-1F90-B2CE4BBA59B0}"/>
              </a:ext>
            </a:extLst>
          </p:cNvPr>
          <p:cNvSpPr>
            <a:spLocks noGrp="1"/>
          </p:cNvSpPr>
          <p:nvPr>
            <p:ph type="body" sz="quarter" idx="17" hasCustomPrompt="1"/>
          </p:nvPr>
        </p:nvSpPr>
        <p:spPr>
          <a:xfrm>
            <a:off x="342900" y="2671202"/>
            <a:ext cx="2320529" cy="3272399"/>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5" name="role placeholder">
            <a:extLst>
              <a:ext uri="{FF2B5EF4-FFF2-40B4-BE49-F238E27FC236}">
                <a16:creationId xmlns:a16="http://schemas.microsoft.com/office/drawing/2014/main" id="{C57F9CDE-9BE0-DEE2-EDB0-FA896BAF6F97}"/>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6" name="Title 5">
            <a:extLst>
              <a:ext uri="{FF2B5EF4-FFF2-40B4-BE49-F238E27FC236}">
                <a16:creationId xmlns:a16="http://schemas.microsoft.com/office/drawing/2014/main" id="{8A2759C8-7C53-9A43-E8CF-2E9274C2314F}"/>
              </a:ext>
            </a:extLst>
          </p:cNvPr>
          <p:cNvSpPr>
            <a:spLocks noGrp="1"/>
          </p:cNvSpPr>
          <p:nvPr>
            <p:ph type="title" hasCustomPrompt="1"/>
          </p:nvPr>
        </p:nvSpPr>
        <p:spPr>
          <a:xfrm>
            <a:off x="3259931" y="457201"/>
            <a:ext cx="5513031" cy="321999"/>
          </a:xfrm>
        </p:spPr>
        <p:txBody>
          <a:bodyPr/>
          <a:lstStyle/>
          <a:p>
            <a:r>
              <a:rPr lang="en-US" dirty="0"/>
              <a:t>Name</a:t>
            </a:r>
          </a:p>
        </p:txBody>
      </p:sp>
      <p:sp>
        <p:nvSpPr>
          <p:cNvPr id="2" name="picture placeholder">
            <a:extLst>
              <a:ext uri="{FF2B5EF4-FFF2-40B4-BE49-F238E27FC236}">
                <a16:creationId xmlns:a16="http://schemas.microsoft.com/office/drawing/2014/main" id="{CDABC688-A93D-C719-6D61-C4B6D1C8F9EB}"/>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7" name="Slide Number Placeholder 5">
            <a:extLst>
              <a:ext uri="{FF2B5EF4-FFF2-40B4-BE49-F238E27FC236}">
                <a16:creationId xmlns:a16="http://schemas.microsoft.com/office/drawing/2014/main" id="{BA2D0F50-46A1-F435-E28D-5FBFA1B4091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F1439AF8-943C-4E86-1D1E-90A1DDDE3632}"/>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1" name="Content Placeholder 10">
            <a:extLst>
              <a:ext uri="{FF2B5EF4-FFF2-40B4-BE49-F238E27FC236}">
                <a16:creationId xmlns:a16="http://schemas.microsoft.com/office/drawing/2014/main" id="{F2CFF24B-FFEF-370D-5009-B044FC38C9D4}"/>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533452"/>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6286500" y="4076701"/>
            <a:ext cx="2514600" cy="1866900"/>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175495796"/>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6286500" y="4076702"/>
            <a:ext cx="2514600" cy="1269999"/>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pic>
        <p:nvPicPr>
          <p:cNvPr id="2" name="Graphic 30" descr="LinkedIn icon">
            <a:extLst>
              <a:ext uri="{FF2B5EF4-FFF2-40B4-BE49-F238E27FC236}">
                <a16:creationId xmlns:a16="http://schemas.microsoft.com/office/drawing/2014/main" id="{67D6E5E2-528F-270F-8F49-950FD4E65634}"/>
              </a:ext>
            </a:extLst>
          </p:cNvPr>
          <p:cNvPicPr>
            <a:picLocks noChangeAspect="1"/>
          </p:cNvPicPr>
          <p:nvPr/>
        </p:nvPicPr>
        <p:blipFill>
          <a:blip r:embed="rId2">
            <a:biLevel thresh="25000"/>
          </a:blip>
          <a:srcRect/>
          <a:stretch/>
        </p:blipFill>
        <p:spPr>
          <a:xfrm>
            <a:off x="8558677" y="5669280"/>
            <a:ext cx="242423" cy="274320"/>
          </a:xfrm>
          <a:prstGeom prst="rect">
            <a:avLst/>
          </a:prstGeom>
        </p:spPr>
      </p:pic>
    </p:spTree>
    <p:extLst>
      <p:ext uri="{BB962C8B-B14F-4D97-AF65-F5344CB8AC3E}">
        <p14:creationId xmlns:p14="http://schemas.microsoft.com/office/powerpoint/2010/main" val="3895501646"/>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4" name="Graphic 3">
            <a:extLst>
              <a:ext uri="{FF2B5EF4-FFF2-40B4-BE49-F238E27FC236}">
                <a16:creationId xmlns:a16="http://schemas.microsoft.com/office/drawing/2014/main" id="{19F91B1A-6E0B-4C7B-B4B9-ED8B6C381225}"/>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7" name="Right Triangle 6">
            <a:extLst>
              <a:ext uri="{FF2B5EF4-FFF2-40B4-BE49-F238E27FC236}">
                <a16:creationId xmlns:a16="http://schemas.microsoft.com/office/drawing/2014/main" id="{E5523BC0-D57D-4454-B244-D1C3336A2BF3}"/>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361951" y="5369242"/>
            <a:ext cx="2324100"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350" b="0" kern="0" dirty="0">
                <a:solidFill>
                  <a:srgbClr val="404040"/>
                </a:solidFill>
                <a:latin typeface="Trebuchet MS"/>
              </a:defRPr>
            </a:lvl1pPr>
            <a:lvl2pPr>
              <a:defRPr lang="en-US" sz="135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840894596"/>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7" name="Graphic 3">
            <a:extLst>
              <a:ext uri="{FF2B5EF4-FFF2-40B4-BE49-F238E27FC236}">
                <a16:creationId xmlns:a16="http://schemas.microsoft.com/office/drawing/2014/main" id="{BA4A5280-F9AB-4B0F-B9EF-710C72992079}"/>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19" name="Right Triangle 18">
            <a:extLst>
              <a:ext uri="{FF2B5EF4-FFF2-40B4-BE49-F238E27FC236}">
                <a16:creationId xmlns:a16="http://schemas.microsoft.com/office/drawing/2014/main" id="{12EDA389-AADE-4A05-AA53-AE73693E1AF7}"/>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361951" y="5369242"/>
            <a:ext cx="1885949"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350" b="0" kern="0" smtClean="0">
                <a:solidFill>
                  <a:srgbClr val="404040"/>
                </a:solidFill>
                <a:latin typeface="Trebuchet MS"/>
              </a:defRPr>
            </a:lvl1pPr>
            <a:lvl2pPr marL="205740" indent="-204788">
              <a:spcBef>
                <a:spcPts val="0"/>
              </a:spcBef>
              <a:defRPr lang="en-US" sz="1350" kern="1200" smtClean="0">
                <a:solidFill>
                  <a:schemeClr val="tx1"/>
                </a:solidFill>
                <a:ea typeface="+mn-ea"/>
                <a:cs typeface="+mn-cs"/>
              </a:defRPr>
            </a:lvl2pPr>
            <a:lvl3pPr marL="411480" indent="-205740">
              <a:spcBef>
                <a:spcPts val="0"/>
              </a:spcBef>
              <a:defRPr lang="en-US" sz="1350" kern="1200" smtClean="0">
                <a:solidFill>
                  <a:schemeClr val="tx1"/>
                </a:solidFill>
                <a:ea typeface="+mn-ea"/>
                <a:cs typeface="+mn-cs"/>
              </a:defRPr>
            </a:lvl3pPr>
            <a:lvl4pPr marL="617220" indent="-205740">
              <a:spcBef>
                <a:spcPts val="0"/>
              </a:spcBef>
              <a:defRPr lang="en-US" sz="1200" kern="1200" smtClean="0">
                <a:solidFill>
                  <a:schemeClr val="tx1"/>
                </a:solidFill>
                <a:ea typeface="+mn-ea"/>
                <a:cs typeface="+mn-cs"/>
              </a:defRPr>
            </a:lvl4pPr>
            <a:lvl5pPr marL="822960" indent="-205740">
              <a:spcBef>
                <a:spcPts val="0"/>
              </a:spcBef>
              <a:defRPr lang="en-US" sz="12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pic>
        <p:nvPicPr>
          <p:cNvPr id="2" name="Graphic 30" descr="LinkedIn icon">
            <a:extLst>
              <a:ext uri="{FF2B5EF4-FFF2-40B4-BE49-F238E27FC236}">
                <a16:creationId xmlns:a16="http://schemas.microsoft.com/office/drawing/2014/main" id="{3CB4543B-4575-21D9-7F09-214ABF969A02}"/>
              </a:ext>
            </a:extLst>
          </p:cNvPr>
          <p:cNvPicPr>
            <a:picLocks noChangeAspect="1"/>
          </p:cNvPicPr>
          <p:nvPr/>
        </p:nvPicPr>
        <p:blipFill>
          <a:blip r:embed="rId2">
            <a:biLevel thresh="25000"/>
          </a:blip>
          <a:srcRect/>
          <a:stretch/>
        </p:blipFill>
        <p:spPr>
          <a:xfrm>
            <a:off x="2469529" y="5535140"/>
            <a:ext cx="242423" cy="274320"/>
          </a:xfrm>
          <a:prstGeom prst="rect">
            <a:avLst/>
          </a:prstGeom>
        </p:spPr>
      </p:pic>
    </p:spTree>
    <p:extLst>
      <p:ext uri="{BB962C8B-B14F-4D97-AF65-F5344CB8AC3E}">
        <p14:creationId xmlns:p14="http://schemas.microsoft.com/office/powerpoint/2010/main" val="523429690"/>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C41B9-07E2-AC79-331F-8B4CC0A1DD83}"/>
              </a:ext>
            </a:extLst>
          </p:cNvPr>
          <p:cNvPicPr>
            <a:picLocks noChangeAspect="1"/>
          </p:cNvPicPr>
          <p:nvPr/>
        </p:nvPicPr>
        <p:blipFill rotWithShape="1">
          <a:blip r:embed="rId2"/>
          <a:srcRect t="14326" r="15385" b="14326"/>
          <a:stretch/>
        </p:blipFill>
        <p:spPr>
          <a:xfrm>
            <a:off x="1" y="-1"/>
            <a:ext cx="9143999" cy="6858001"/>
          </a:xfrm>
          <a:prstGeom prst="rect">
            <a:avLst/>
          </a:prstGeom>
        </p:spPr>
      </p:pic>
      <p:sp>
        <p:nvSpPr>
          <p:cNvPr id="12" name="Rectangle 15"/>
          <p:cNvSpPr>
            <a:spLocks noChangeArrowheads="1"/>
          </p:cNvSpPr>
          <p:nvPr/>
        </p:nvSpPr>
        <p:spPr bwMode="gray">
          <a:xfrm>
            <a:off x="0" y="0"/>
            <a:ext cx="9144000" cy="6858000"/>
          </a:xfrm>
          <a:prstGeom prst="rect">
            <a:avLst/>
          </a:prstGeom>
          <a:solidFill>
            <a:schemeClr val="tx2">
              <a:alpha val="61169"/>
            </a:schemeClr>
          </a:solidFill>
          <a:ln w="9525">
            <a:noFill/>
            <a:miter lim="800000"/>
            <a:headEnd/>
            <a:tailEnd/>
          </a:ln>
          <a:effectLst/>
        </p:spPr>
        <p:txBody>
          <a:bodyPr wrap="none" anchor="ctr"/>
          <a:lstStyle/>
          <a:p>
            <a:endParaRPr lang="en-GB" sz="1350"/>
          </a:p>
        </p:txBody>
      </p:sp>
      <p:sp>
        <p:nvSpPr>
          <p:cNvPr id="5" name="Rectangle 15">
            <a:extLst>
              <a:ext uri="{FF2B5EF4-FFF2-40B4-BE49-F238E27FC236}">
                <a16:creationId xmlns:a16="http://schemas.microsoft.com/office/drawing/2014/main" id="{944B6644-368E-69EA-3BA7-95EDDB9B0FFB}"/>
              </a:ext>
            </a:extLst>
          </p:cNvPr>
          <p:cNvSpPr>
            <a:spLocks noChangeArrowheads="1"/>
          </p:cNvSpPr>
          <p:nvPr/>
        </p:nvSpPr>
        <p:spPr bwMode="gray">
          <a:xfrm rot="16200000">
            <a:off x="1142998" y="-1142998"/>
            <a:ext cx="6858003" cy="9143999"/>
          </a:xfrm>
          <a:prstGeom prst="rect">
            <a:avLst/>
          </a:prstGeom>
          <a:gradFill>
            <a:gsLst>
              <a:gs pos="0">
                <a:schemeClr val="tx1">
                  <a:lumMod val="0"/>
                  <a:alpha val="42526"/>
                </a:schemeClr>
              </a:gs>
              <a:gs pos="100000">
                <a:schemeClr val="bg1">
                  <a:alpha val="0"/>
                  <a:lumMod val="0"/>
                </a:schemeClr>
              </a:gs>
            </a:gsLst>
            <a:lin ang="5400000" scaled="1"/>
          </a:gradFill>
          <a:ln w="9525">
            <a:noFill/>
            <a:miter lim="800000"/>
            <a:headEnd/>
            <a:tailEnd/>
          </a:ln>
          <a:effectLst/>
        </p:spPr>
        <p:txBody>
          <a:bodyPr wrap="none" anchor="ctr"/>
          <a:lstStyle/>
          <a:p>
            <a:endParaRPr lang="en-GB" sz="1350"/>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342899" y="6037239"/>
            <a:ext cx="5479931" cy="311624"/>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675"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 2026 BDO USA, P.C. All rights reserved. </a:t>
            </a:r>
          </a:p>
        </p:txBody>
      </p:sp>
      <p:pic>
        <p:nvPicPr>
          <p:cNvPr id="10" name="Graphic 6">
            <a:extLst>
              <a:ext uri="{FF2B5EF4-FFF2-40B4-BE49-F238E27FC236}">
                <a16:creationId xmlns:a16="http://schemas.microsoft.com/office/drawing/2014/main" id="{5A21E8C9-F2B0-4917-A7A0-3F45F4B37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2" name="TextBox 9">
            <a:extLst>
              <a:ext uri="{FF2B5EF4-FFF2-40B4-BE49-F238E27FC236}">
                <a16:creationId xmlns:a16="http://schemas.microsoft.com/office/drawing/2014/main" id="{B2732B94-7642-D038-DE6B-71B6985855CA}"/>
              </a:ext>
            </a:extLst>
          </p:cNvPr>
          <p:cNvSpPr txBox="1">
            <a:spLocks noChangeArrowheads="1"/>
          </p:cNvSpPr>
          <p:nvPr/>
        </p:nvSpPr>
        <p:spPr bwMode="auto">
          <a:xfrm>
            <a:off x="342900" y="4577555"/>
            <a:ext cx="5333541" cy="1051570"/>
          </a:xfrm>
          <a:prstGeom prst="rect">
            <a:avLst/>
          </a:prstGeom>
          <a:noFill/>
          <a:ln w="9525">
            <a:noFill/>
            <a:miter lim="800000"/>
            <a:headEnd/>
            <a:tailEnd/>
          </a:ln>
        </p:spPr>
        <p:txBody>
          <a:bodyPr wrap="square" lIns="0" tIns="0" rIns="0" bIns="0" anchor="b">
            <a:spAutoFit/>
          </a:bodyPr>
          <a:lstStyle/>
          <a:p>
            <a:pPr>
              <a:spcBef>
                <a:spcPts val="0"/>
              </a:spcBef>
              <a:spcAft>
                <a:spcPts val="450"/>
              </a:spcAft>
            </a:pPr>
            <a:r>
              <a:rPr lang="en-US" sz="750" b="1" kern="1200" dirty="0">
                <a:solidFill>
                  <a:schemeClr val="bg1"/>
                </a:solidFill>
                <a:effectLst/>
                <a:latin typeface="+mn-lt"/>
                <a:ea typeface="+mn-ea"/>
                <a:cs typeface="+mn-cs"/>
              </a:rPr>
              <a:t>About BDO USA </a:t>
            </a:r>
          </a:p>
          <a:p>
            <a:pPr>
              <a:spcBef>
                <a:spcPts val="0"/>
              </a:spcBef>
              <a:spcAft>
                <a:spcPts val="450"/>
              </a:spcAft>
            </a:pPr>
            <a:r>
              <a:rPr lang="en-US" sz="750" b="0" kern="1200" dirty="0">
                <a:solidFill>
                  <a:schemeClr val="bg1"/>
                </a:solidFill>
                <a:effectLst/>
                <a:latin typeface="+mn-lt"/>
                <a:ea typeface="+mn-ea"/>
                <a:cs typeface="+mn-cs"/>
              </a:rPr>
              <a:t>Our purpose is helping people thrive, every day. Together, we are focused on delivering exceptional and sustainable outcomes and value for our people, our clients and our communities. BDO is proud to be an ESOP company, reflecting a culture that puts people first. BDO professionals provide assurance, tax and advisory services for a diverse range of clients across the U.S. and in over 160 countries through our global organization.</a:t>
            </a:r>
          </a:p>
          <a:p>
            <a:pPr>
              <a:spcBef>
                <a:spcPts val="0"/>
              </a:spcBef>
              <a:spcAft>
                <a:spcPts val="450"/>
              </a:spcAft>
            </a:pPr>
            <a:r>
              <a:rPr lang="en-US" sz="750" b="0" kern="1200" dirty="0">
                <a:solidFill>
                  <a:schemeClr val="bg1"/>
                </a:solidFill>
                <a:effectLst/>
                <a:latin typeface="+mn-lt"/>
                <a:ea typeface="+mn-ea"/>
                <a:cs typeface="+mn-cs"/>
              </a:rPr>
              <a:t>BDO is the brand name for the BDO network and for each of the BDO Member Firms. BDO USA, P.C., a Virginia professional corporation, is the U.S. member of BDO International Limited, a UK company limited by guarantee, and forms part of the international BDO network of independent member firms. For more information, please visit: </a:t>
            </a:r>
            <a:r>
              <a:rPr lang="en-US" sz="750" b="0" kern="1200" dirty="0" err="1">
                <a:solidFill>
                  <a:schemeClr val="bg1"/>
                </a:solidFill>
                <a:effectLst/>
                <a:latin typeface="+mn-lt"/>
                <a:ea typeface="+mn-ea"/>
                <a:cs typeface="+mn-cs"/>
              </a:rPr>
              <a:t>www.bdo.com</a:t>
            </a:r>
            <a:r>
              <a:rPr lang="en-US" sz="750" b="0" kern="1200" dirty="0">
                <a:solidFill>
                  <a:schemeClr val="bg1"/>
                </a:solidFill>
                <a:effectLst/>
                <a:latin typeface="+mn-lt"/>
                <a:ea typeface="+mn-ea"/>
                <a:cs typeface="+mn-cs"/>
              </a:rPr>
              <a:t>.</a:t>
            </a:r>
          </a:p>
        </p:txBody>
      </p:sp>
    </p:spTree>
    <p:extLst>
      <p:ext uri="{BB962C8B-B14F-4D97-AF65-F5344CB8AC3E}">
        <p14:creationId xmlns:p14="http://schemas.microsoft.com/office/powerpoint/2010/main" val="1274760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4" name="Picture 3" descr="A blue and grey background&#10;&#10;AI-generated content may be incorrect.">
            <a:extLst>
              <a:ext uri="{FF2B5EF4-FFF2-40B4-BE49-F238E27FC236}">
                <a16:creationId xmlns:a16="http://schemas.microsoft.com/office/drawing/2014/main" id="{CB48314F-31FA-C12A-A342-8A6FD6C0C3B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04F94F88-9182-4D1D-8EED-2E181B9A2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0680638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BE99-5A3F-4F5D-8E4E-07BFDB52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D2C7FA-24B6-43BB-9EA8-CB112AC43C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23265-FF91-4DEB-A63C-2569D2005C72}"/>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5494F09B-2C2C-43C3-865D-89B3C6DA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4B6BB-D290-4A32-B7E5-157D51BD44FA}"/>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13917055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D35-E509-4F05-ACF5-F8933BB8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83FD-31E3-4F1D-9724-F8C4D5E1E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8B8BA-3BE2-4A78-B390-3C00608E59E1}"/>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310E914D-C1A9-4ECC-9806-C903B8F49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DB9E-FF86-49C1-84F9-3940E0215D31}"/>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38062267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4" name="Picture 3" descr="A white and grey background&#10;&#10;AI-generated content may be incorrect.">
            <a:extLst>
              <a:ext uri="{FF2B5EF4-FFF2-40B4-BE49-F238E27FC236}">
                <a16:creationId xmlns:a16="http://schemas.microsoft.com/office/drawing/2014/main" id="{5E6794F8-E055-5D38-E27D-2D49E5A05522}"/>
              </a:ext>
            </a:extLst>
          </p:cNvPr>
          <p:cNvPicPr>
            <a:picLocks noChangeAspect="1"/>
          </p:cNvPicPr>
          <p:nvPr/>
        </p:nvPicPr>
        <p:blipFill>
          <a:blip r:embed="rId2"/>
          <a:srcRect r="17262"/>
          <a:stretch>
            <a:fillRect/>
          </a:stretch>
        </p:blipFill>
        <p:spPr>
          <a:xfrm>
            <a:off x="-1" y="1"/>
            <a:ext cx="9141714" cy="6857999"/>
          </a:xfrm>
          <a:prstGeom prst="rect">
            <a:avLst/>
          </a:prstGeom>
        </p:spPr>
      </p:pic>
      <p:sp>
        <p:nvSpPr>
          <p:cNvPr id="12" name="Freeform 11">
            <a:extLst>
              <a:ext uri="{FF2B5EF4-FFF2-40B4-BE49-F238E27FC236}">
                <a16:creationId xmlns:a16="http://schemas.microsoft.com/office/drawing/2014/main" id="{69EC144B-5B01-2866-47FE-445F342BA988}"/>
              </a:ext>
            </a:extLst>
          </p:cNvPr>
          <p:cNvSpPr/>
          <p:nvPr/>
        </p:nvSpPr>
        <p:spPr>
          <a:xfrm>
            <a:off x="1" y="-3"/>
            <a:ext cx="9141713" cy="6858003"/>
          </a:xfrm>
          <a:custGeom>
            <a:avLst/>
            <a:gdLst>
              <a:gd name="csX0" fmla="*/ 2198740 w 12188951"/>
              <a:gd name="csY0" fmla="*/ 0 h 6858003"/>
              <a:gd name="csX1" fmla="*/ 3631055 w 12188951"/>
              <a:gd name="csY1" fmla="*/ 0 h 6858003"/>
              <a:gd name="csX2" fmla="*/ 12188951 w 12188951"/>
              <a:gd name="csY2" fmla="*/ 5999899 h 6858003"/>
              <a:gd name="csX3" fmla="*/ 12188951 w 12188951"/>
              <a:gd name="csY3" fmla="*/ 6858003 h 6858003"/>
              <a:gd name="csX4" fmla="*/ 2576945 w 12188951"/>
              <a:gd name="csY4" fmla="*/ 6858003 h 6858003"/>
              <a:gd name="csX5" fmla="*/ 2198740 w 12188951"/>
              <a:gd name="csY5" fmla="*/ 6858003 h 6858003"/>
              <a:gd name="csX6" fmla="*/ 0 w 12188951"/>
              <a:gd name="csY6" fmla="*/ 6858003 h 6858003"/>
              <a:gd name="csX7" fmla="*/ 0 w 12188951"/>
              <a:gd name="csY7" fmla="*/ 3 h 6858003"/>
              <a:gd name="csX8" fmla="*/ 2198740 w 12188951"/>
              <a:gd name="csY8" fmla="*/ 3 h 6858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88951" h="6858003">
                <a:moveTo>
                  <a:pt x="2198740" y="0"/>
                </a:moveTo>
                <a:lnTo>
                  <a:pt x="3631055" y="0"/>
                </a:lnTo>
                <a:lnTo>
                  <a:pt x="12188951" y="5999899"/>
                </a:lnTo>
                <a:lnTo>
                  <a:pt x="12188951" y="6858003"/>
                </a:lnTo>
                <a:lnTo>
                  <a:pt x="2576945" y="6858003"/>
                </a:lnTo>
                <a:lnTo>
                  <a:pt x="2198740" y="6858003"/>
                </a:lnTo>
                <a:lnTo>
                  <a:pt x="0" y="6858003"/>
                </a:lnTo>
                <a:lnTo>
                  <a:pt x="0" y="3"/>
                </a:lnTo>
                <a:lnTo>
                  <a:pt x="2198740" y="3"/>
                </a:lnTo>
                <a:close/>
              </a:path>
            </a:pathLst>
          </a:custGeom>
          <a:solidFill>
            <a:schemeClr val="bg1"/>
          </a:solidFill>
          <a:effectLst>
            <a:outerShdw blurRad="190500" algn="ctr" rotWithShape="0">
              <a:prstClr val="black">
                <a:alpha val="15000"/>
              </a:prstClr>
            </a:outerShdw>
          </a:effectLst>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hasCustomPrompt="1"/>
          </p:nvPr>
        </p:nvSpPr>
        <p:spPr bwMode="gray">
          <a:xfrm>
            <a:off x="342900" y="2286001"/>
            <a:ext cx="3976852" cy="1782421"/>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342901" y="5257801"/>
            <a:ext cx="4493078" cy="276999"/>
          </a:xfrm>
          <a:prstGeom prst="rect">
            <a:avLst/>
          </a:prstGeom>
          <a:noFill/>
        </p:spPr>
        <p:txBody>
          <a:bodyPr wrap="square" lIns="0" tIns="0" rIns="0" bIns="0" anchor="b">
            <a:spAutoFit/>
          </a:bodyPr>
          <a:lstStyle>
            <a:lvl1pPr>
              <a:defRPr cap="all" baseline="0">
                <a:solidFill>
                  <a:schemeClr val="tx1"/>
                </a:solidFill>
              </a:defRPr>
            </a:lvl1pPr>
          </a:lstStyle>
          <a:p>
            <a:r>
              <a:rPr lang="en-US"/>
              <a:t>Click to edit Master subtitle style</a:t>
            </a:r>
            <a:endParaRPr lang="en-GB" dirty="0"/>
          </a:p>
        </p:txBody>
      </p:sp>
      <p:pic>
        <p:nvPicPr>
          <p:cNvPr id="11" name="Graphic 6" descr="BDO logo">
            <a:extLst>
              <a:ext uri="{FF2B5EF4-FFF2-40B4-BE49-F238E27FC236}">
                <a16:creationId xmlns:a16="http://schemas.microsoft.com/office/drawing/2014/main" id="{AAF4E6DB-1622-4816-9A37-E1AF2F89A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Tree>
    <p:extLst>
      <p:ext uri="{BB962C8B-B14F-4D97-AF65-F5344CB8AC3E}">
        <p14:creationId xmlns:p14="http://schemas.microsoft.com/office/powerpoint/2010/main" val="811596814"/>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1550004" y="2"/>
            <a:ext cx="7593997"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1556" y="0"/>
            <a:ext cx="8888738" cy="6858000"/>
          </a:xfrm>
          <a:prstGeom prst="rect">
            <a:avLst/>
          </a:prstGeom>
        </p:spPr>
      </p:pic>
      <p:sp>
        <p:nvSpPr>
          <p:cNvPr id="7170" name="Rectangle 2"/>
          <p:cNvSpPr>
            <a:spLocks noGrp="1" noChangeArrowheads="1"/>
          </p:cNvSpPr>
          <p:nvPr>
            <p:ph type="ctrTitle" hasCustomPrompt="1"/>
          </p:nvPr>
        </p:nvSpPr>
        <p:spPr bwMode="gray">
          <a:xfrm>
            <a:off x="342900" y="2057400"/>
            <a:ext cx="2797308" cy="2159000"/>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342901" y="5315765"/>
            <a:ext cx="428624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8127391" y="6256500"/>
            <a:ext cx="730780"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descr="BDO logo">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3937819" y="-501445"/>
            <a:ext cx="4863281"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right here in the active slide view!</a:t>
            </a:r>
          </a:p>
        </p:txBody>
      </p:sp>
    </p:spTree>
    <p:extLst>
      <p:ext uri="{BB962C8B-B14F-4D97-AF65-F5344CB8AC3E}">
        <p14:creationId xmlns:p14="http://schemas.microsoft.com/office/powerpoint/2010/main" val="3568468037"/>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showMasterPhAnim="0" preserve="1">
  <p:cSld name="Cover F - dark/red photo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a table">
            <a:extLst>
              <a:ext uri="{FF2B5EF4-FFF2-40B4-BE49-F238E27FC236}">
                <a16:creationId xmlns:a16="http://schemas.microsoft.com/office/drawing/2014/main" id="{1103EEA8-2A12-40B5-8457-B2CF3BFFC340}"/>
              </a:ext>
            </a:extLst>
          </p:cNvPr>
          <p:cNvPicPr>
            <a:picLocks noChangeAspect="1"/>
          </p:cNvPicPr>
          <p:nvPr/>
        </p:nvPicPr>
        <p:blipFill>
          <a:blip r:embed="rId2">
            <a:extLst>
              <a:ext uri="{28A0092B-C50C-407E-A947-70E740481C1C}">
                <a14:useLocalDpi xmlns:a14="http://schemas.microsoft.com/office/drawing/2010/main"/>
              </a:ext>
            </a:extLst>
          </a:blip>
          <a:srcRect l="9259" t="18519" r="9259"/>
          <a:stretch>
            <a:fillRect/>
          </a:stretch>
        </p:blipFill>
        <p:spPr>
          <a:xfrm flipH="1">
            <a:off x="1" y="0"/>
            <a:ext cx="9143999" cy="6858000"/>
          </a:xfrm>
          <a:prstGeom prst="rect">
            <a:avLst/>
          </a:prstGeom>
        </p:spPr>
      </p:pic>
      <p:sp>
        <p:nvSpPr>
          <p:cNvPr id="11" name="Rectangle 10">
            <a:extLst>
              <a:ext uri="{FF2B5EF4-FFF2-40B4-BE49-F238E27FC236}">
                <a16:creationId xmlns:a16="http://schemas.microsoft.com/office/drawing/2014/main" id="{28937915-5184-41C2-AC04-479F29144427}"/>
              </a:ext>
            </a:extLst>
          </p:cNvPr>
          <p:cNvSpPr/>
          <p:nvPr/>
        </p:nvSpPr>
        <p:spPr>
          <a:xfrm>
            <a:off x="0" y="0"/>
            <a:ext cx="6723126" cy="6858000"/>
          </a:xfrm>
          <a:prstGeom prst="rect">
            <a:avLst/>
          </a:prstGeom>
          <a:gradFill flip="none" rotWithShape="1">
            <a:gsLst>
              <a:gs pos="0">
                <a:schemeClr val="tx1">
                  <a:lumMod val="0"/>
                  <a:alpha val="0"/>
                </a:schemeClr>
              </a:gs>
              <a:gs pos="65000">
                <a:schemeClr val="tx1">
                  <a:lumMod val="0"/>
                  <a:alpha val="68000"/>
                </a:schemeClr>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p:nvPr>
        </p:nvSpPr>
        <p:spPr bwMode="gray">
          <a:xfrm>
            <a:off x="356692" y="1153510"/>
            <a:ext cx="2771775" cy="2616200"/>
          </a:xfrm>
        </p:spPr>
        <p:txBody>
          <a:bodyPr/>
          <a:lstStyle>
            <a:lvl1pPr>
              <a:defRPr sz="2700" b="1" cap="all" baseline="0">
                <a:solidFill>
                  <a:schemeClr val="bg1"/>
                </a:solidFill>
              </a:defRPr>
            </a:lvl1pPr>
          </a:lstStyle>
          <a:p>
            <a:r>
              <a:rPr lang="en-US"/>
              <a:t>Click to edit Master title style</a:t>
            </a:r>
            <a:endParaRPr lang="en-GB" dirty="0"/>
          </a:p>
        </p:txBody>
      </p:sp>
      <p:sp>
        <p:nvSpPr>
          <p:cNvPr id="45" name="TextBox 44">
            <a:extLst>
              <a:ext uri="{FF2B5EF4-FFF2-40B4-BE49-F238E27FC236}">
                <a16:creationId xmlns:a16="http://schemas.microsoft.com/office/drawing/2014/main" id="{47289A5B-3C60-4EA8-A6B3-22A84FF22D9A}"/>
              </a:ext>
            </a:extLst>
          </p:cNvPr>
          <p:cNvSpPr txBox="1"/>
          <p:nvPr/>
        </p:nvSpPr>
        <p:spPr>
          <a:xfrm>
            <a:off x="356692" y="6412413"/>
            <a:ext cx="3839714" cy="161583"/>
          </a:xfrm>
          <a:prstGeom prst="rect">
            <a:avLst/>
          </a:prstGeom>
          <a:noFill/>
        </p:spPr>
        <p:txBody>
          <a:bodyPr wrap="square" lIns="0" tIns="0" rIns="0" bIns="0" rtlCol="0">
            <a:spAutoFit/>
          </a:bodyPr>
          <a:lstStyle/>
          <a:p>
            <a:pPr algn="l"/>
            <a:r>
              <a:rPr lang="en-US" sz="525" b="0" kern="1200" dirty="0">
                <a:solidFill>
                  <a:schemeClr val="bg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2" name="Rectangle 3">
            <a:extLst>
              <a:ext uri="{FF2B5EF4-FFF2-40B4-BE49-F238E27FC236}">
                <a16:creationId xmlns:a16="http://schemas.microsoft.com/office/drawing/2014/main" id="{B1A116E9-A215-0603-7B94-5BDBBA484F52}"/>
              </a:ext>
            </a:extLst>
          </p:cNvPr>
          <p:cNvSpPr>
            <a:spLocks noGrp="1" noChangeArrowheads="1"/>
          </p:cNvSpPr>
          <p:nvPr>
            <p:ph type="subTitle" idx="1"/>
          </p:nvPr>
        </p:nvSpPr>
        <p:spPr bwMode="gray">
          <a:xfrm>
            <a:off x="342900" y="5505063"/>
            <a:ext cx="3083059" cy="553998"/>
          </a:xfrm>
          <a:prstGeom prst="rect">
            <a:avLst/>
          </a:prstGeom>
          <a:noFill/>
        </p:spPr>
        <p:txBody>
          <a:bodyPr wrap="square" lIns="0" tIns="0" rIns="0" bIns="0">
            <a:spAutoFit/>
          </a:bodyPr>
          <a:lstStyle>
            <a:lvl1pPr>
              <a:defRPr>
                <a:solidFill>
                  <a:schemeClr val="bg1"/>
                </a:solidFill>
              </a:defRPr>
            </a:lvl1pPr>
          </a:lstStyle>
          <a:p>
            <a:r>
              <a:rPr lang="en-US"/>
              <a:t>Click to edit Master subtitle style</a:t>
            </a:r>
            <a:endParaRPr lang="en-GB" dirty="0"/>
          </a:p>
        </p:txBody>
      </p:sp>
      <p:pic>
        <p:nvPicPr>
          <p:cNvPr id="8" name="Graphic 6" descr="BDO logo">
            <a:extLst>
              <a:ext uri="{FF2B5EF4-FFF2-40B4-BE49-F238E27FC236}">
                <a16:creationId xmlns:a16="http://schemas.microsoft.com/office/drawing/2014/main" id="{D7017CE6-E959-46AB-BB58-5170F4FDC8A6}"/>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8">
            <a:extLst>
              <a:ext uri="{FF2B5EF4-FFF2-40B4-BE49-F238E27FC236}">
                <a16:creationId xmlns:a16="http://schemas.microsoft.com/office/drawing/2014/main" id="{1579471B-4039-45B1-ABD1-DBA3879A2B09}"/>
              </a:ext>
            </a:extLst>
          </p:cNvPr>
          <p:cNvSpPr/>
          <p:nvPr/>
        </p:nvSpPr>
        <p:spPr>
          <a:xfrm>
            <a:off x="3768213" y="-501445"/>
            <a:ext cx="5032887"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and/or gradient in the slide master!</a:t>
            </a:r>
          </a:p>
        </p:txBody>
      </p:sp>
    </p:spTree>
    <p:extLst>
      <p:ext uri="{BB962C8B-B14F-4D97-AF65-F5344CB8AC3E}">
        <p14:creationId xmlns:p14="http://schemas.microsoft.com/office/powerpoint/2010/main" val="928138155"/>
      </p:ext>
    </p:extLst>
  </p:cSld>
  <p:clrMapOvr>
    <a:masterClrMapping/>
  </p:clrMapOvr>
  <p:extLst>
    <p:ext uri="{DCECCB84-F9BA-43D5-87BE-67443E8EF086}">
      <p15:sldGuideLst xmlns:p15="http://schemas.microsoft.com/office/powerpoint/2012/main">
        <p15:guide id="2" orient="horz" pos="720">
          <p15:clr>
            <a:srgbClr val="FBAE40"/>
          </p15:clr>
        </p15:guide>
        <p15:guide id="3" orient="horz" pos="345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TL - cover C.01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D14C5-0160-59C6-C01E-3C774432438A}"/>
              </a:ext>
            </a:extLst>
          </p:cNvPr>
          <p:cNvSpPr>
            <a:spLocks noGrp="1"/>
          </p:cNvSpPr>
          <p:nvPr>
            <p:ph type="pic" sz="quarter" idx="10" hasCustomPrompt="1"/>
          </p:nvPr>
        </p:nvSpPr>
        <p:spPr>
          <a:xfrm>
            <a:off x="971509" y="0"/>
            <a:ext cx="8172493" cy="6858000"/>
          </a:xfrm>
          <a:custGeom>
            <a:avLst/>
            <a:gdLst>
              <a:gd name="connsiteX0" fmla="*/ 1931812 w 10902332"/>
              <a:gd name="connsiteY0" fmla="*/ 0 h 6858000"/>
              <a:gd name="connsiteX1" fmla="*/ 10902332 w 10902332"/>
              <a:gd name="connsiteY1" fmla="*/ 0 h 6858000"/>
              <a:gd name="connsiteX2" fmla="*/ 10902332 w 10902332"/>
              <a:gd name="connsiteY2" fmla="*/ 6858000 h 6858000"/>
              <a:gd name="connsiteX3" fmla="*/ 7856945 w 10902332"/>
              <a:gd name="connsiteY3" fmla="*/ 6858000 h 6858000"/>
              <a:gd name="connsiteX4" fmla="*/ 0 w 10902332"/>
              <a:gd name="connsiteY4" fmla="*/ 13524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332" h="6858000">
                <a:moveTo>
                  <a:pt x="1931812" y="0"/>
                </a:moveTo>
                <a:lnTo>
                  <a:pt x="10902332" y="0"/>
                </a:lnTo>
                <a:lnTo>
                  <a:pt x="10902332" y="6858000"/>
                </a:lnTo>
                <a:lnTo>
                  <a:pt x="7856945" y="6858000"/>
                </a:lnTo>
                <a:lnTo>
                  <a:pt x="0" y="1352401"/>
                </a:lnTo>
                <a:close/>
              </a:path>
            </a:pathLst>
          </a:custGeom>
          <a:solidFill>
            <a:srgbClr val="F2F2F2"/>
          </a:solidFill>
        </p:spPr>
        <p:txBody>
          <a:bodyPr wrap="square" tIns="180000" rIns="457200" anchor="t" anchorCtr="0">
            <a:noAutofit/>
          </a:bodyPr>
          <a:lstStyle>
            <a:lvl1pPr algn="r">
              <a:defRPr sz="600">
                <a:solidFill>
                  <a:schemeClr val="tx1"/>
                </a:solidFill>
              </a:defRPr>
            </a:lvl1pPr>
            <a:lvl2pPr marL="0" indent="0" algn="r">
              <a:buNone/>
              <a:defRPr sz="600" b="0">
                <a:solidFill>
                  <a:srgbClr val="333333"/>
                </a:solidFill>
              </a:defRPr>
            </a:lvl2pPr>
            <a:lvl3pPr marL="0" indent="0" algn="r">
              <a:buNone/>
              <a:defRPr sz="600" b="0">
                <a:solidFill>
                  <a:srgbClr val="333333"/>
                </a:solidFill>
              </a:defRPr>
            </a:lvl3pPr>
            <a:lvl4pPr marL="0" indent="0" algn="r">
              <a:buNone/>
              <a:defRPr sz="600" b="0">
                <a:solidFill>
                  <a:srgbClr val="333333"/>
                </a:solidFill>
              </a:defRPr>
            </a:lvl4pPr>
            <a:lvl5pPr marL="0" indent="0" algn="r">
              <a:buNone/>
              <a:defRPr sz="600" b="0">
                <a:solidFill>
                  <a:srgbClr val="333333"/>
                </a:solidFill>
              </a:defRPr>
            </a:lvl5pPr>
            <a:lvl6pPr marL="0" indent="0" algn="r">
              <a:buFont typeface="Arial" panose="020B0604020202020204" pitchFamily="34" charset="0"/>
              <a:buNone/>
              <a:defRPr sz="600" b="0">
                <a:solidFill>
                  <a:srgbClr val="333333"/>
                </a:solidFill>
              </a:defRPr>
            </a:lvl6pPr>
            <a:lvl7pPr marL="0" indent="0" algn="r">
              <a:buFont typeface="Arial" panose="020B0604020202020204" pitchFamily="34" charset="0"/>
              <a:buNone/>
              <a:defRPr sz="600" b="0">
                <a:solidFill>
                  <a:srgbClr val="333333"/>
                </a:solidFill>
              </a:defRPr>
            </a:lvl7pPr>
            <a:lvl8pPr marL="0" indent="0" algn="r">
              <a:buFont typeface="Arial" panose="020B0604020202020204" pitchFamily="34" charset="0"/>
              <a:buNone/>
              <a:defRPr sz="600" b="0">
                <a:solidFill>
                  <a:srgbClr val="333333"/>
                </a:solidFill>
              </a:defRPr>
            </a:lvl8pPr>
            <a:lvl9pPr marL="0" indent="0" algn="r">
              <a:buFont typeface="Arial" panose="020B0604020202020204" pitchFamily="34" charset="0"/>
              <a:buNone/>
              <a:defRPr sz="600" b="0">
                <a:solidFill>
                  <a:srgbClr val="333333"/>
                </a:solidFill>
              </a:defRPr>
            </a:lvl9pPr>
          </a:lstStyle>
          <a:p>
            <a:r>
              <a:rPr lang="en-US" dirty="0"/>
              <a:t>TO ADD A PICTURE: CLICK ICON or GO TO THE TOP MENU RIBBON AND CHOOSE ‘INSERT’ / ‘PICTURES’</a:t>
            </a:r>
          </a:p>
        </p:txBody>
      </p:sp>
      <p:pic>
        <p:nvPicPr>
          <p:cNvPr id="7" name="Picture 6" descr="BDO logo">
            <a:extLst>
              <a:ext uri="{FF2B5EF4-FFF2-40B4-BE49-F238E27FC236}">
                <a16:creationId xmlns:a16="http://schemas.microsoft.com/office/drawing/2014/main" id="{F9EF5B37-B66A-D908-40D3-066982A6BE6A}"/>
              </a:ext>
            </a:extLst>
          </p:cNvPr>
          <p:cNvPicPr>
            <a:picLocks noChangeAspect="1"/>
          </p:cNvPicPr>
          <p:nvPr/>
        </p:nvPicPr>
        <p:blipFill>
          <a:blip r:embed="rId2"/>
          <a:srcRect/>
          <a:stretch/>
        </p:blipFill>
        <p:spPr>
          <a:xfrm>
            <a:off x="0" y="589"/>
            <a:ext cx="2419614" cy="2260846"/>
          </a:xfrm>
          <a:prstGeom prst="rect">
            <a:avLst/>
          </a:prstGeom>
        </p:spPr>
      </p:pic>
      <p:sp>
        <p:nvSpPr>
          <p:cNvPr id="22" name="author placeholder">
            <a:extLst>
              <a:ext uri="{FF2B5EF4-FFF2-40B4-BE49-F238E27FC236}">
                <a16:creationId xmlns:a16="http://schemas.microsoft.com/office/drawing/2014/main" id="{62850443-0E6C-04C0-09E6-FD625EBEBB7F}"/>
              </a:ext>
            </a:extLst>
          </p:cNvPr>
          <p:cNvSpPr>
            <a:spLocks noGrp="1"/>
          </p:cNvSpPr>
          <p:nvPr>
            <p:ph type="body" sz="quarter" idx="12" hasCustomPrompt="1"/>
          </p:nvPr>
        </p:nvSpPr>
        <p:spPr>
          <a:xfrm>
            <a:off x="350890" y="6020814"/>
            <a:ext cx="4218730" cy="161454"/>
          </a:xfrm>
          <a:prstGeom prst="rect">
            <a:avLst/>
          </a:prstGeom>
        </p:spPr>
        <p:txBody>
          <a:bodyPr wrap="square" anchor="b" anchorCtr="0">
            <a:spAutoFit/>
          </a:bodyPr>
          <a:lstStyle>
            <a:lvl1pPr marL="0" indent="0" algn="l">
              <a:spcAft>
                <a:spcPts val="450"/>
              </a:spcAft>
              <a:buFont typeface="Arial" panose="020B0604020202020204" pitchFamily="34" charset="0"/>
              <a:buNone/>
              <a:defRPr sz="1049" b="0" cap="all" baseline="0">
                <a:solidFill>
                  <a:schemeClr val="tx2"/>
                </a:solidFill>
              </a:defRPr>
            </a:lvl1pPr>
            <a:lvl2pPr marL="0" indent="0">
              <a:buNone/>
              <a:defRPr sz="1049" b="0">
                <a:solidFill>
                  <a:schemeClr val="tx2"/>
                </a:solidFill>
              </a:defRPr>
            </a:lvl2pPr>
            <a:lvl3pPr marL="0" indent="0">
              <a:buNone/>
              <a:defRPr sz="1049" b="0">
                <a:solidFill>
                  <a:schemeClr val="tx2"/>
                </a:solidFill>
              </a:defRPr>
            </a:lvl3pPr>
            <a:lvl4pPr marL="0" indent="0">
              <a:buNone/>
              <a:defRPr sz="1049" b="0">
                <a:solidFill>
                  <a:schemeClr val="tx2"/>
                </a:solidFill>
              </a:defRPr>
            </a:lvl4pPr>
            <a:lvl5pPr marL="0" indent="0">
              <a:buNone/>
              <a:defRPr sz="1049" b="0">
                <a:solidFill>
                  <a:schemeClr val="tx2"/>
                </a:solidFill>
              </a:defRPr>
            </a:lvl5pPr>
            <a:lvl6pPr marL="0" indent="0">
              <a:buFont typeface="Arial" panose="020B0604020202020204" pitchFamily="34" charset="0"/>
              <a:buNone/>
              <a:defRPr sz="1049" b="0">
                <a:solidFill>
                  <a:schemeClr val="tx2"/>
                </a:solidFill>
              </a:defRPr>
            </a:lvl6pPr>
            <a:lvl7pPr marL="0" indent="0">
              <a:buFont typeface="Arial" panose="020B0604020202020204" pitchFamily="34" charset="0"/>
              <a:buNone/>
              <a:defRPr sz="1049" b="0">
                <a:solidFill>
                  <a:schemeClr val="tx2"/>
                </a:solidFill>
              </a:defRPr>
            </a:lvl7pPr>
            <a:lvl8pPr marL="0" indent="0">
              <a:buFont typeface="Arial" panose="020B0604020202020204" pitchFamily="34" charset="0"/>
              <a:buNone/>
              <a:defRPr sz="1049" b="0">
                <a:solidFill>
                  <a:schemeClr val="tx2"/>
                </a:solidFill>
              </a:defRPr>
            </a:lvl8pPr>
            <a:lvl9pPr marL="0" indent="0">
              <a:buFont typeface="Arial" panose="020B0604020202020204" pitchFamily="34" charset="0"/>
              <a:buNone/>
              <a:defRPr sz="1049" b="0">
                <a:solidFill>
                  <a:schemeClr val="tx2"/>
                </a:solidFill>
              </a:defRPr>
            </a:lvl9pPr>
          </a:lstStyle>
          <a:p>
            <a:pPr lvl="0"/>
            <a:r>
              <a:rPr lang="en-US" dirty="0"/>
              <a:t>DATE</a:t>
            </a:r>
          </a:p>
        </p:txBody>
      </p:sp>
      <p:sp>
        <p:nvSpPr>
          <p:cNvPr id="23" name="subtitle placeholder">
            <a:extLst>
              <a:ext uri="{FF2B5EF4-FFF2-40B4-BE49-F238E27FC236}">
                <a16:creationId xmlns:a16="http://schemas.microsoft.com/office/drawing/2014/main" id="{C2F8F309-82C7-9989-904E-E1C51FD4340A}"/>
              </a:ext>
            </a:extLst>
          </p:cNvPr>
          <p:cNvSpPr>
            <a:spLocks noGrp="1"/>
          </p:cNvSpPr>
          <p:nvPr>
            <p:ph type="subTitle" idx="1"/>
          </p:nvPr>
        </p:nvSpPr>
        <p:spPr>
          <a:xfrm>
            <a:off x="344170" y="4857543"/>
            <a:ext cx="4227830" cy="592999"/>
          </a:xfrm>
          <a:prstGeom prst="rect">
            <a:avLst/>
          </a:prstGeom>
        </p:spPr>
        <p:txBody>
          <a:bodyPr wrap="square" tIns="0">
            <a:noAutofit/>
          </a:bodyPr>
          <a:lstStyle>
            <a:lvl1pPr marL="0" indent="0" algn="l">
              <a:lnSpc>
                <a:spcPct val="100000"/>
              </a:lnSpc>
              <a:buFont typeface="Arial" panose="020B0604020202020204" pitchFamily="34" charset="0"/>
              <a:buNone/>
              <a:defRPr sz="1349" b="0">
                <a:solidFill>
                  <a:schemeClr val="tx2"/>
                </a:solidFill>
              </a:defRPr>
            </a:lvl1pPr>
            <a:lvl2pPr marL="0" indent="0" algn="l">
              <a:buFont typeface="Arial" panose="020B0604020202020204" pitchFamily="34" charset="0"/>
              <a:buNone/>
              <a:defRPr sz="1349" b="0">
                <a:solidFill>
                  <a:schemeClr val="tx2"/>
                </a:solidFill>
              </a:defRPr>
            </a:lvl2pPr>
            <a:lvl3pPr marL="0" indent="0" algn="l">
              <a:buFont typeface="Arial" panose="020B0604020202020204" pitchFamily="34" charset="0"/>
              <a:buNone/>
              <a:defRPr sz="1349" b="0">
                <a:solidFill>
                  <a:schemeClr val="tx2"/>
                </a:solidFill>
              </a:defRPr>
            </a:lvl3pPr>
            <a:lvl4pPr marL="0" indent="0" algn="l">
              <a:buFont typeface="Arial" panose="020B0604020202020204" pitchFamily="34" charset="0"/>
              <a:buNone/>
              <a:defRPr sz="1349" b="0">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Click to edit Master subtitle style</a:t>
            </a:r>
            <a:endParaRPr lang="en-US" dirty="0"/>
          </a:p>
        </p:txBody>
      </p:sp>
      <p:sp>
        <p:nvSpPr>
          <p:cNvPr id="24" name="title placeholder">
            <a:extLst>
              <a:ext uri="{FF2B5EF4-FFF2-40B4-BE49-F238E27FC236}">
                <a16:creationId xmlns:a16="http://schemas.microsoft.com/office/drawing/2014/main" id="{5B376B82-CD13-87D7-D1A3-54809008EB33}"/>
              </a:ext>
            </a:extLst>
          </p:cNvPr>
          <p:cNvSpPr>
            <a:spLocks noGrp="1"/>
          </p:cNvSpPr>
          <p:nvPr>
            <p:ph type="title"/>
          </p:nvPr>
        </p:nvSpPr>
        <p:spPr>
          <a:xfrm>
            <a:off x="344170" y="2471905"/>
            <a:ext cx="2896571" cy="2100097"/>
          </a:xfrm>
          <a:prstGeom prst="rect">
            <a:avLst/>
          </a:prstGeom>
        </p:spPr>
        <p:txBody>
          <a:bodyPr wrap="square" anchor="b">
            <a:noAutofit/>
          </a:bodyPr>
          <a:lstStyle>
            <a:lvl1pPr algn="l">
              <a:lnSpc>
                <a:spcPct val="100000"/>
              </a:lnSpc>
              <a:defRPr sz="2699" b="1">
                <a:solidFill>
                  <a:schemeClr val="accent1"/>
                </a:solidFill>
              </a:defRPr>
            </a:lvl1pPr>
          </a:lstStyle>
          <a:p>
            <a:r>
              <a:rPr lang="en-US"/>
              <a:t>Click to edit Master title style</a:t>
            </a:r>
            <a:endParaRPr lang="nl-NL" dirty="0"/>
          </a:p>
        </p:txBody>
      </p:sp>
      <p:sp>
        <p:nvSpPr>
          <p:cNvPr id="2" name="TextBox 1">
            <a:extLst>
              <a:ext uri="{FF2B5EF4-FFF2-40B4-BE49-F238E27FC236}">
                <a16:creationId xmlns:a16="http://schemas.microsoft.com/office/drawing/2014/main" id="{A57A61B4-0E43-2D3E-1C99-40F17583E6B5}"/>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Tree>
    <p:extLst>
      <p:ext uri="{BB962C8B-B14F-4D97-AF65-F5344CB8AC3E}">
        <p14:creationId xmlns:p14="http://schemas.microsoft.com/office/powerpoint/2010/main" val="1506040972"/>
      </p:ext>
    </p:extLst>
  </p:cSld>
  <p:clrMapOvr>
    <a:masterClrMapping/>
  </p:clrMapOvr>
  <p:extLst>
    <p:ext uri="{DCECCB84-F9BA-43D5-87BE-67443E8EF086}">
      <p15:sldGuideLst xmlns:p15="http://schemas.microsoft.com/office/powerpoint/2012/main">
        <p15:guide id="1" pos="3840">
          <p15:clr>
            <a:srgbClr val="FBAE40"/>
          </p15:clr>
        </p15:guide>
        <p15:guide id="2" orient="horz" pos="288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58CBE-C1A2-ACD2-6475-8A1170AB2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757571655"/>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F63AE3C9-E098-D03A-1E29-683501B7FF54}"/>
              </a:ext>
            </a:extLst>
          </p:cNvPr>
          <p:cNvPicPr>
            <a:picLocks noChangeAspect="1"/>
          </p:cNvPicPr>
          <p:nvPr/>
        </p:nvPicPr>
        <p:blipFill>
          <a:blip r:embed="rId2"/>
          <a:srcRect t="-2" r="17262" b="1"/>
          <a:stretch>
            <a:fillRect/>
          </a:stretch>
        </p:blipFill>
        <p:spPr>
          <a:xfrm>
            <a:off x="-1" y="1"/>
            <a:ext cx="9141714" cy="6857999"/>
          </a:xfrm>
          <a:prstGeom prst="rect">
            <a:avLst/>
          </a:prstGeom>
        </p:spPr>
      </p:pic>
      <p:sp>
        <p:nvSpPr>
          <p:cNvPr id="4" name="Rectangle 3">
            <a:extLst>
              <a:ext uri="{FF2B5EF4-FFF2-40B4-BE49-F238E27FC236}">
                <a16:creationId xmlns:a16="http://schemas.microsoft.com/office/drawing/2014/main" id="{D6479130-E5A2-C400-756C-5DA511EDF1A2}"/>
              </a:ext>
            </a:extLst>
          </p:cNvPr>
          <p:cNvSpPr/>
          <p:nvPr/>
        </p:nvSpPr>
        <p:spPr>
          <a:xfrm>
            <a:off x="0" y="0"/>
            <a:ext cx="3563594" cy="6858000"/>
          </a:xfrm>
          <a:prstGeom prst="rect">
            <a:avLst/>
          </a:prstGeom>
          <a:gradFill flip="none" rotWithShape="1">
            <a:gsLst>
              <a:gs pos="0">
                <a:schemeClr val="bg1">
                  <a:alpha val="0"/>
                </a:schemeClr>
              </a:gs>
              <a:gs pos="65000">
                <a:schemeClr val="bg1"/>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2686051" y="457200"/>
            <a:ext cx="6115049"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323145756"/>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28C6AC4-191B-031C-9CCE-B260C0055631}"/>
              </a:ext>
              <a:ext uri="{C183D7F6-B498-43B3-948B-1728B52AA6E4}">
                <adec:decorative xmlns:adec="http://schemas.microsoft.com/office/drawing/2017/decorative" val="1"/>
              </a:ext>
            </a:extLst>
          </p:cNvPr>
          <p:cNvSpPr>
            <a:spLocks noChangeAspect="1"/>
          </p:cNvSpPr>
          <p:nvPr/>
        </p:nvSpPr>
        <p:spPr>
          <a:xfrm rot="16200000">
            <a:off x="2562229" y="276228"/>
            <a:ext cx="6857997" cy="6305551"/>
          </a:xfrm>
          <a:custGeom>
            <a:avLst/>
            <a:gdLst>
              <a:gd name="connsiteX0" fmla="*/ 0 w 6857997"/>
              <a:gd name="connsiteY0" fmla="*/ 0 h 8407401"/>
              <a:gd name="connsiteX1" fmla="*/ 0 w 6857997"/>
              <a:gd name="connsiteY1" fmla="*/ 8407401 h 8407401"/>
              <a:gd name="connsiteX2" fmla="*/ 6857997 w 6857997"/>
              <a:gd name="connsiteY2" fmla="*/ 8407401 h 8407401"/>
              <a:gd name="connsiteX3" fmla="*/ 6857997 w 6857997"/>
              <a:gd name="connsiteY3" fmla="*/ 4808109 h 8407401"/>
            </a:gdLst>
            <a:ahLst/>
            <a:cxnLst>
              <a:cxn ang="0">
                <a:pos x="connsiteX0" y="connsiteY0"/>
              </a:cxn>
              <a:cxn ang="0">
                <a:pos x="connsiteX1" y="connsiteY1"/>
              </a:cxn>
              <a:cxn ang="0">
                <a:pos x="connsiteX2" y="connsiteY2"/>
              </a:cxn>
              <a:cxn ang="0">
                <a:pos x="connsiteX3" y="connsiteY3"/>
              </a:cxn>
            </a:cxnLst>
            <a:rect l="l" t="t" r="r" b="b"/>
            <a:pathLst>
              <a:path w="6857997" h="8407401">
                <a:moveTo>
                  <a:pt x="0" y="0"/>
                </a:moveTo>
                <a:lnTo>
                  <a:pt x="0" y="8407401"/>
                </a:lnTo>
                <a:lnTo>
                  <a:pt x="6857997" y="8407401"/>
                </a:lnTo>
                <a:lnTo>
                  <a:pt x="6857997" y="4808109"/>
                </a:lnTo>
                <a:close/>
              </a:path>
            </a:pathLst>
          </a:custGeom>
          <a:gradFill flip="none" rotWithShape="1">
            <a:gsLst>
              <a:gs pos="0">
                <a:schemeClr val="bg2">
                  <a:lumMod val="90000"/>
                </a:schemeClr>
              </a:gs>
              <a:gs pos="39000">
                <a:schemeClr val="bg2"/>
              </a:gs>
            </a:gsLst>
            <a:lin ang="0" scaled="1"/>
            <a:tileRect/>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342900" y="457200"/>
            <a:ext cx="2686050" cy="2971800"/>
          </a:xfrm>
        </p:spPr>
        <p:txBody>
          <a:bodyPr anchor="t"/>
          <a:lstStyle>
            <a:lvl1pPr algn="l">
              <a:defRPr sz="2100" b="0" i="0">
                <a:solidFill>
                  <a:schemeClr val="accent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endParaRPr lang="en-US"/>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3886200" y="457200"/>
            <a:ext cx="4914900" cy="5486400"/>
          </a:xfrm>
          <a:solidFill>
            <a:schemeClr val="bg1"/>
          </a:solidFill>
          <a:effectLst>
            <a:outerShdw blurRad="190500" algn="t" rotWithShape="0">
              <a:prstClr val="black">
                <a:alpha val="20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570298382"/>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white background&#10;&#10;AI-generated content may be incorrect.">
            <a:extLst>
              <a:ext uri="{FF2B5EF4-FFF2-40B4-BE49-F238E27FC236}">
                <a16:creationId xmlns:a16="http://schemas.microsoft.com/office/drawing/2014/main" id="{0BB05B9D-C080-DC54-0894-A61DC7C54CD5}"/>
              </a:ext>
            </a:extLst>
          </p:cNvPr>
          <p:cNvPicPr>
            <a:picLocks noChangeAspect="1"/>
          </p:cNvPicPr>
          <p:nvPr/>
        </p:nvPicPr>
        <p:blipFill>
          <a:blip r:embed="rId2"/>
          <a:stretch>
            <a:fillRect/>
          </a:stretch>
        </p:blipFill>
        <p:spPr>
          <a:xfrm>
            <a:off x="0" y="1"/>
            <a:ext cx="9144000" cy="6858000"/>
          </a:xfrm>
          <a:prstGeom prst="rect">
            <a:avLst/>
          </a:prstGeom>
        </p:spPr>
      </p:pic>
      <p:sp>
        <p:nvSpPr>
          <p:cNvPr id="8" name="Freeform 7">
            <a:extLst>
              <a:ext uri="{FF2B5EF4-FFF2-40B4-BE49-F238E27FC236}">
                <a16:creationId xmlns:a16="http://schemas.microsoft.com/office/drawing/2014/main" id="{3A11E1BF-1F8B-0F2B-9E78-4B34A2F58037}"/>
              </a:ext>
            </a:extLst>
          </p:cNvPr>
          <p:cNvSpPr>
            <a:spLocks noChangeAspect="1"/>
          </p:cNvSpPr>
          <p:nvPr/>
        </p:nvSpPr>
        <p:spPr>
          <a:xfrm rot="5400000">
            <a:off x="-559027" y="559027"/>
            <a:ext cx="6858006" cy="5739953"/>
          </a:xfrm>
          <a:custGeom>
            <a:avLst/>
            <a:gdLst>
              <a:gd name="csX0" fmla="*/ 0 w 6858006"/>
              <a:gd name="csY0" fmla="*/ 7653271 h 7653271"/>
              <a:gd name="csX1" fmla="*/ 0 w 6858006"/>
              <a:gd name="csY1" fmla="*/ 5138671 h 7653271"/>
              <a:gd name="csX2" fmla="*/ 1 w 6858006"/>
              <a:gd name="csY2" fmla="*/ 5138671 h 7653271"/>
              <a:gd name="csX3" fmla="*/ 1 w 6858006"/>
              <a:gd name="csY3" fmla="*/ 4800926 h 7653271"/>
              <a:gd name="csX4" fmla="*/ 6858006 w 6858006"/>
              <a:gd name="csY4" fmla="*/ 0 h 7653271"/>
              <a:gd name="csX5" fmla="*/ 6858006 w 6858006"/>
              <a:gd name="csY5" fmla="*/ 5315486 h 7653271"/>
              <a:gd name="csX6" fmla="*/ 6858000 w 6858006"/>
              <a:gd name="csY6" fmla="*/ 5315490 h 7653271"/>
              <a:gd name="csX7" fmla="*/ 6858000 w 6858006"/>
              <a:gd name="csY7" fmla="*/ 7653271 h 7653271"/>
              <a:gd name="csX8" fmla="*/ 3518538 w 6858006"/>
              <a:gd name="csY8" fmla="*/ 7653271 h 7653271"/>
              <a:gd name="csX9" fmla="*/ 1 w 6858006"/>
              <a:gd name="csY9" fmla="*/ 7653271 h 76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58006" h="7653271">
                <a:moveTo>
                  <a:pt x="0" y="7653271"/>
                </a:moveTo>
                <a:lnTo>
                  <a:pt x="0" y="5138671"/>
                </a:lnTo>
                <a:lnTo>
                  <a:pt x="1" y="5138671"/>
                </a:lnTo>
                <a:lnTo>
                  <a:pt x="1" y="4800926"/>
                </a:lnTo>
                <a:lnTo>
                  <a:pt x="6858006" y="0"/>
                </a:lnTo>
                <a:lnTo>
                  <a:pt x="6858006" y="5315486"/>
                </a:lnTo>
                <a:lnTo>
                  <a:pt x="6858000" y="5315490"/>
                </a:lnTo>
                <a:lnTo>
                  <a:pt x="6858000" y="7653271"/>
                </a:lnTo>
                <a:lnTo>
                  <a:pt x="3518538" y="7653271"/>
                </a:lnTo>
                <a:lnTo>
                  <a:pt x="1" y="7653271"/>
                </a:lnTo>
                <a:close/>
              </a:path>
            </a:pathLst>
          </a:custGeom>
          <a:solidFill>
            <a:schemeClr val="bg1"/>
          </a:solidFill>
          <a:ln w="9525" cap="flat">
            <a:noFill/>
            <a:prstDash val="solid"/>
            <a:miter/>
          </a:ln>
        </p:spPr>
        <p:txBody>
          <a:bodyPr wrap="square" rtlCol="0" anchor="ctr">
            <a:noAutofit/>
          </a:bodyPr>
          <a:lstStyle/>
          <a:p>
            <a:endParaRPr lang="en-US" sz="1350"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342900" y="457200"/>
            <a:ext cx="1828800" cy="5486400"/>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endParaRPr lang="en-US"/>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9" name="Slide Number Placeholder 5">
            <a:extLst>
              <a:ext uri="{FF2B5EF4-FFF2-40B4-BE49-F238E27FC236}">
                <a16:creationId xmlns:a16="http://schemas.microsoft.com/office/drawing/2014/main" id="{0C32F663-C6CE-79E1-91DB-594589DF7CDD}"/>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2912708090"/>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3" name="Picture 2" descr="A blue and grey background&#10;&#10;AI-generated content may be incorrect.">
            <a:extLst>
              <a:ext uri="{FF2B5EF4-FFF2-40B4-BE49-F238E27FC236}">
                <a16:creationId xmlns:a16="http://schemas.microsoft.com/office/drawing/2014/main" id="{8967B971-9067-00CF-2005-0387C916EC4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DF1AE2EE-D4FB-4670-98BA-890053CE4E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931418971"/>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AA44EC1-963D-08EF-C307-EDF0AF90A5AF}"/>
              </a:ext>
              <a:ext uri="{C183D7F6-B498-43B3-948B-1728B52AA6E4}">
                <adec:decorative xmlns:adec="http://schemas.microsoft.com/office/drawing/2017/decorative" val="1"/>
              </a:ext>
            </a:extLst>
          </p:cNvPr>
          <p:cNvSpPr>
            <a:spLocks noChangeAspect="1"/>
          </p:cNvSpPr>
          <p:nvPr/>
        </p:nvSpPr>
        <p:spPr>
          <a:xfrm rot="10800000" flipH="1">
            <a:off x="1" y="-3"/>
            <a:ext cx="5907467" cy="5522261"/>
          </a:xfrm>
          <a:prstGeom prst="rtTriangle">
            <a:avLst/>
          </a:prstGeom>
          <a:gradFill flip="none" rotWithShape="1">
            <a:gsLst>
              <a:gs pos="0">
                <a:schemeClr val="tx2"/>
              </a:gs>
              <a:gs pos="100000">
                <a:schemeClr val="tx2">
                  <a:lumMod val="50000"/>
                </a:schemeClr>
              </a:gs>
            </a:gsLst>
            <a:lin ang="16200000" scaled="1"/>
            <a:tileRect/>
          </a:gra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pic>
        <p:nvPicPr>
          <p:cNvPr id="7" name="Graphic 6" descr="Red speech bubble icons">
            <a:extLst>
              <a:ext uri="{FF2B5EF4-FFF2-40B4-BE49-F238E27FC236}">
                <a16:creationId xmlns:a16="http://schemas.microsoft.com/office/drawing/2014/main" id="{4761438F-AFC7-5D30-CC28-9138D27D736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289797" y="2211999"/>
            <a:ext cx="2511304" cy="3348405"/>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342901"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718665646"/>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71AAF6-7F90-586E-A3E9-585A106BEA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3999" cy="6857999"/>
          </a:xfrm>
          <a:prstGeom prst="rect">
            <a:avLst/>
          </a:prstGeom>
        </p:spPr>
      </p:pic>
      <p:sp>
        <p:nvSpPr>
          <p:cNvPr id="7" name="Freeform 6" descr="Red diagonal shape">
            <a:extLst>
              <a:ext uri="{FF2B5EF4-FFF2-40B4-BE49-F238E27FC236}">
                <a16:creationId xmlns:a16="http://schemas.microsoft.com/office/drawing/2014/main" id="{A48607CA-F6A3-5003-C1AA-8D929825F0C6}"/>
              </a:ext>
            </a:extLst>
          </p:cNvPr>
          <p:cNvSpPr>
            <a:spLocks noChangeAspect="1"/>
          </p:cNvSpPr>
          <p:nvPr/>
        </p:nvSpPr>
        <p:spPr>
          <a:xfrm rot="16200000">
            <a:off x="2918575" y="632576"/>
            <a:ext cx="6857997" cy="5592854"/>
          </a:xfrm>
          <a:custGeom>
            <a:avLst/>
            <a:gdLst>
              <a:gd name="connsiteX0" fmla="*/ 6857997 w 6857997"/>
              <a:gd name="connsiteY0" fmla="*/ 4808109 h 7457139"/>
              <a:gd name="connsiteX1" fmla="*/ 6857997 w 6857997"/>
              <a:gd name="connsiteY1" fmla="*/ 7457139 h 7457139"/>
              <a:gd name="connsiteX2" fmla="*/ 0 w 6857997"/>
              <a:gd name="connsiteY2" fmla="*/ 7457139 h 7457139"/>
              <a:gd name="connsiteX3" fmla="*/ 0 w 6857997"/>
              <a:gd name="connsiteY3" fmla="*/ 0 h 7457139"/>
            </a:gdLst>
            <a:ahLst/>
            <a:cxnLst>
              <a:cxn ang="0">
                <a:pos x="connsiteX0" y="connsiteY0"/>
              </a:cxn>
              <a:cxn ang="0">
                <a:pos x="connsiteX1" y="connsiteY1"/>
              </a:cxn>
              <a:cxn ang="0">
                <a:pos x="connsiteX2" y="connsiteY2"/>
              </a:cxn>
              <a:cxn ang="0">
                <a:pos x="connsiteX3" y="connsiteY3"/>
              </a:cxn>
            </a:cxnLst>
            <a:rect l="l" t="t" r="r" b="b"/>
            <a:pathLst>
              <a:path w="6857997" h="7457139">
                <a:moveTo>
                  <a:pt x="6857997" y="4808109"/>
                </a:moveTo>
                <a:lnTo>
                  <a:pt x="6857997" y="7457139"/>
                </a:lnTo>
                <a:lnTo>
                  <a:pt x="0" y="7457139"/>
                </a:lnTo>
                <a:lnTo>
                  <a:pt x="0" y="0"/>
                </a:lnTo>
                <a:close/>
              </a:path>
            </a:pathLst>
          </a:custGeom>
          <a:gradFill>
            <a:gsLst>
              <a:gs pos="0">
                <a:schemeClr val="accent1"/>
              </a:gs>
              <a:gs pos="100000">
                <a:schemeClr val="accent3"/>
              </a:gs>
            </a:gsLst>
            <a:lin ang="5400000" scaled="1"/>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7143750" y="2240097"/>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6286501" y="2240097"/>
            <a:ext cx="685800" cy="914400"/>
          </a:xfrm>
          <a:prstGeom prst="ellipse">
            <a:avLst/>
          </a:prstGeom>
          <a:noFill/>
        </p:spPr>
        <p:txBody>
          <a:bodyPr anchor="ctr"/>
          <a:lstStyle>
            <a:lvl1pPr algn="ctr">
              <a:defRPr sz="825"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7143750" y="3356244"/>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6286501" y="3356244"/>
            <a:ext cx="685800" cy="914400"/>
          </a:xfrm>
          <a:prstGeom prst="ellipse">
            <a:avLst/>
          </a:prstGeom>
          <a:noFill/>
        </p:spPr>
        <p:txBody>
          <a:bodyPr anchor="ctr"/>
          <a:lstStyle>
            <a:lvl1pPr algn="ctr">
              <a:defRPr sz="825"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6286501" y="1832528"/>
            <a:ext cx="25146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15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342900"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7143750" y="4472391"/>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6286501" y="4472391"/>
            <a:ext cx="685800" cy="914400"/>
          </a:xfrm>
          <a:prstGeom prst="ellipse">
            <a:avLst/>
          </a:prstGeom>
          <a:noFill/>
        </p:spPr>
        <p:txBody>
          <a:bodyPr anchor="ctr"/>
          <a:lstStyle>
            <a:lvl1pPr algn="ctr">
              <a:defRPr sz="825"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467993350"/>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index 4 items (#)">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1"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53057"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508413"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6376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6797701"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465305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508413"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6376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1" y="3090638"/>
            <a:ext cx="2003400" cy="2852963"/>
          </a:xfrm>
        </p:spPr>
        <p:txBody>
          <a:bodyPr lIns="180000" tIns="0" rIns="180000" bIns="180000"/>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3057" y="3090638"/>
            <a:ext cx="2003400" cy="2852963"/>
          </a:xfrm>
        </p:spPr>
        <p:txBody>
          <a:bodyPr lIns="180000" tIns="0" rIns="180000" bIns="180000"/>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8413" y="3090638"/>
            <a:ext cx="2003400" cy="2852963"/>
          </a:xfrm>
        </p:spPr>
        <p:txBody>
          <a:bodyPr lIns="180000" tIns="0" rIns="180000" bIns="180000"/>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62579" y="3090638"/>
            <a:ext cx="2003400" cy="2852963"/>
          </a:xfrm>
        </p:spPr>
        <p:txBody>
          <a:bodyPr lIns="180000" tIns="0" rIns="180000" bIns="180000"/>
          <a:lstStyle>
            <a:lvl1pPr>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B3A9EF5-7B33-A95A-210D-569052C65EEB}"/>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60E938DE-7308-4ECB-8D81-FEB53009F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16749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index 5 items (#)">
    <p:spTree>
      <p:nvGrpSpPr>
        <p:cNvPr id="1" name=""/>
        <p:cNvGrpSpPr/>
        <p:nvPr/>
      </p:nvGrpSpPr>
      <p:grpSpPr>
        <a:xfrm>
          <a:off x="0" y="0"/>
          <a:ext cx="0" cy="0"/>
          <a:chOff x="0" y="0"/>
          <a:chExt cx="0" cy="0"/>
        </a:xfrm>
      </p:grpSpPr>
      <p:sp>
        <p:nvSpPr>
          <p:cNvPr id="12" name="background_05">
            <a:extLst>
              <a:ext uri="{FF2B5EF4-FFF2-40B4-BE49-F238E27FC236}">
                <a16:creationId xmlns:a16="http://schemas.microsoft.com/office/drawing/2014/main" id="{062BF3AA-CFBE-EA27-8351-C23619876ED2}"/>
              </a:ext>
            </a:extLst>
          </p:cNvPr>
          <p:cNvSpPr>
            <a:spLocks/>
          </p:cNvSpPr>
          <p:nvPr/>
        </p:nvSpPr>
        <p:spPr>
          <a:xfrm>
            <a:off x="722700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0" name="background_04">
            <a:extLst>
              <a:ext uri="{FF2B5EF4-FFF2-40B4-BE49-F238E27FC236}">
                <a16:creationId xmlns:a16="http://schemas.microsoft.com/office/drawing/2014/main" id="{B7BE3AF5-909A-6E2A-7624-3794F43DBD1C}"/>
              </a:ext>
            </a:extLst>
          </p:cNvPr>
          <p:cNvSpPr>
            <a:spLocks/>
          </p:cNvSpPr>
          <p:nvPr/>
        </p:nvSpPr>
        <p:spPr>
          <a:xfrm>
            <a:off x="5506272"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background_03">
            <a:extLst>
              <a:ext uri="{FF2B5EF4-FFF2-40B4-BE49-F238E27FC236}">
                <a16:creationId xmlns:a16="http://schemas.microsoft.com/office/drawing/2014/main" id="{1BE1CF78-3A85-E1E9-3478-37C02C29B672}"/>
              </a:ext>
            </a:extLst>
          </p:cNvPr>
          <p:cNvSpPr>
            <a:spLocks/>
          </p:cNvSpPr>
          <p:nvPr/>
        </p:nvSpPr>
        <p:spPr>
          <a:xfrm>
            <a:off x="3785545"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9" name="background_02">
            <a:extLst>
              <a:ext uri="{FF2B5EF4-FFF2-40B4-BE49-F238E27FC236}">
                <a16:creationId xmlns:a16="http://schemas.microsoft.com/office/drawing/2014/main" id="{592B63F8-FFC2-684D-86ED-B30B0D36EBCC}"/>
              </a:ext>
            </a:extLst>
          </p:cNvPr>
          <p:cNvSpPr>
            <a:spLocks/>
          </p:cNvSpPr>
          <p:nvPr/>
        </p:nvSpPr>
        <p:spPr>
          <a:xfrm>
            <a:off x="2064818"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409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26" name="05">
            <a:extLst>
              <a:ext uri="{FF2B5EF4-FFF2-40B4-BE49-F238E27FC236}">
                <a16:creationId xmlns:a16="http://schemas.microsoft.com/office/drawing/2014/main" id="{3088ADD7-56E1-B6C8-548B-DC655CCDF0EC}"/>
              </a:ext>
            </a:extLst>
          </p:cNvPr>
          <p:cNvSpPr txBox="1">
            <a:spLocks/>
          </p:cNvSpPr>
          <p:nvPr/>
        </p:nvSpPr>
        <p:spPr>
          <a:xfrm>
            <a:off x="722700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3" name="04">
            <a:extLst>
              <a:ext uri="{FF2B5EF4-FFF2-40B4-BE49-F238E27FC236}">
                <a16:creationId xmlns:a16="http://schemas.microsoft.com/office/drawing/2014/main" id="{D1520554-5DFE-F234-FA71-903EE8174EC2}"/>
              </a:ext>
            </a:extLst>
          </p:cNvPr>
          <p:cNvSpPr txBox="1">
            <a:spLocks/>
          </p:cNvSpPr>
          <p:nvPr/>
        </p:nvSpPr>
        <p:spPr>
          <a:xfrm>
            <a:off x="5506272"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9ACCFA20-6D02-8EED-BAF5-8C8F69BCF154}"/>
              </a:ext>
            </a:extLst>
          </p:cNvPr>
          <p:cNvSpPr txBox="1">
            <a:spLocks/>
          </p:cNvSpPr>
          <p:nvPr/>
        </p:nvSpPr>
        <p:spPr>
          <a:xfrm>
            <a:off x="3783599"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24" name="02">
            <a:extLst>
              <a:ext uri="{FF2B5EF4-FFF2-40B4-BE49-F238E27FC236}">
                <a16:creationId xmlns:a16="http://schemas.microsoft.com/office/drawing/2014/main" id="{7ED93ED9-EB74-136D-7177-B15FD71948B0}"/>
              </a:ext>
            </a:extLst>
          </p:cNvPr>
          <p:cNvSpPr txBox="1">
            <a:spLocks/>
          </p:cNvSpPr>
          <p:nvPr/>
        </p:nvSpPr>
        <p:spPr>
          <a:xfrm>
            <a:off x="2064818"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5" name="01">
            <a:extLst>
              <a:ext uri="{FF2B5EF4-FFF2-40B4-BE49-F238E27FC236}">
                <a16:creationId xmlns:a16="http://schemas.microsoft.com/office/drawing/2014/main" id="{450901E1-06A0-E156-9BDE-0828B9606FDD}"/>
              </a:ext>
            </a:extLst>
          </p:cNvPr>
          <p:cNvSpPr txBox="1">
            <a:spLocks/>
          </p:cNvSpPr>
          <p:nvPr/>
        </p:nvSpPr>
        <p:spPr>
          <a:xfrm>
            <a:off x="34409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text placeholder_05">
            <a:extLst>
              <a:ext uri="{FF2B5EF4-FFF2-40B4-BE49-F238E27FC236}">
                <a16:creationId xmlns:a16="http://schemas.microsoft.com/office/drawing/2014/main" id="{65C06844-A825-6944-9DCE-1BBFB36E1F36}"/>
              </a:ext>
            </a:extLst>
          </p:cNvPr>
          <p:cNvSpPr>
            <a:spLocks noGrp="1"/>
          </p:cNvSpPr>
          <p:nvPr>
            <p:ph type="body" sz="quarter" idx="17"/>
          </p:nvPr>
        </p:nvSpPr>
        <p:spPr>
          <a:xfrm>
            <a:off x="7227002" y="3090638"/>
            <a:ext cx="1574099" cy="2852963"/>
          </a:xfrm>
        </p:spPr>
        <p:txBody>
          <a:bodyPr lIns="180000" tIns="0" rIns="180000" bIns="180000"/>
          <a:lstStyle/>
          <a:p>
            <a:pPr lvl="0"/>
            <a:r>
              <a:rPr lang="en-US"/>
              <a:t>Click to edit Master text styles</a:t>
            </a:r>
          </a:p>
        </p:txBody>
      </p:sp>
      <p:sp>
        <p:nvSpPr>
          <p:cNvPr id="22" name="text placeholder_04">
            <a:extLst>
              <a:ext uri="{FF2B5EF4-FFF2-40B4-BE49-F238E27FC236}">
                <a16:creationId xmlns:a16="http://schemas.microsoft.com/office/drawing/2014/main" id="{B3A27D26-B310-03C4-EF96-9E35A5662768}"/>
              </a:ext>
            </a:extLst>
          </p:cNvPr>
          <p:cNvSpPr>
            <a:spLocks noGrp="1"/>
          </p:cNvSpPr>
          <p:nvPr>
            <p:ph type="body" sz="quarter" idx="16"/>
          </p:nvPr>
        </p:nvSpPr>
        <p:spPr>
          <a:xfrm>
            <a:off x="5506273" y="3090638"/>
            <a:ext cx="1574099" cy="2852963"/>
          </a:xfrm>
        </p:spPr>
        <p:txBody>
          <a:bodyPr lIns="180000" tIns="0" rIns="180000" bIns="180000"/>
          <a:lstStyle/>
          <a:p>
            <a:pPr lvl="0"/>
            <a:r>
              <a:rPr lang="en-US"/>
              <a:t>Click to edit Master text styles</a:t>
            </a:r>
          </a:p>
        </p:txBody>
      </p:sp>
      <p:sp>
        <p:nvSpPr>
          <p:cNvPr id="21" name="text placeholder_03">
            <a:extLst>
              <a:ext uri="{FF2B5EF4-FFF2-40B4-BE49-F238E27FC236}">
                <a16:creationId xmlns:a16="http://schemas.microsoft.com/office/drawing/2014/main" id="{F0E0F468-AEF2-78DC-C0A5-6ADCFA76E2C7}"/>
              </a:ext>
            </a:extLst>
          </p:cNvPr>
          <p:cNvSpPr>
            <a:spLocks noGrp="1"/>
          </p:cNvSpPr>
          <p:nvPr>
            <p:ph type="body" sz="quarter" idx="15"/>
          </p:nvPr>
        </p:nvSpPr>
        <p:spPr>
          <a:xfrm>
            <a:off x="3783007" y="3090638"/>
            <a:ext cx="1574099" cy="2852963"/>
          </a:xfrm>
        </p:spPr>
        <p:txBody>
          <a:bodyPr lIns="180000" tIns="0" rIns="180000" bIns="180000"/>
          <a:lstStyle/>
          <a:p>
            <a:pPr lvl="0"/>
            <a:r>
              <a:rPr lang="en-US"/>
              <a:t>Click to edit Master text styles</a:t>
            </a:r>
          </a:p>
        </p:txBody>
      </p:sp>
      <p:sp>
        <p:nvSpPr>
          <p:cNvPr id="20" name="text placeholder_02">
            <a:extLst>
              <a:ext uri="{FF2B5EF4-FFF2-40B4-BE49-F238E27FC236}">
                <a16:creationId xmlns:a16="http://schemas.microsoft.com/office/drawing/2014/main" id="{D9241C60-8D54-17BB-FD39-63EFCB43C6D6}"/>
              </a:ext>
            </a:extLst>
          </p:cNvPr>
          <p:cNvSpPr>
            <a:spLocks noGrp="1"/>
          </p:cNvSpPr>
          <p:nvPr>
            <p:ph type="body" sz="quarter" idx="14"/>
          </p:nvPr>
        </p:nvSpPr>
        <p:spPr>
          <a:xfrm>
            <a:off x="2064818" y="3090638"/>
            <a:ext cx="1574099" cy="2852963"/>
          </a:xfrm>
        </p:spPr>
        <p:txBody>
          <a:bodyPr lIns="180000" tIns="0" rIns="180000" bIns="180000"/>
          <a:lstStyle/>
          <a:p>
            <a:pPr lvl="0"/>
            <a:r>
              <a:rPr lang="en-US"/>
              <a:t>Click to edit Master text styles</a:t>
            </a:r>
          </a:p>
        </p:txBody>
      </p:sp>
      <p:sp>
        <p:nvSpPr>
          <p:cNvPr id="19" name="text placeholder_01">
            <a:extLst>
              <a:ext uri="{FF2B5EF4-FFF2-40B4-BE49-F238E27FC236}">
                <a16:creationId xmlns:a16="http://schemas.microsoft.com/office/drawing/2014/main" id="{93C0039C-E85E-D14B-3442-2E4C67C4E974}"/>
              </a:ext>
            </a:extLst>
          </p:cNvPr>
          <p:cNvSpPr>
            <a:spLocks noGrp="1"/>
          </p:cNvSpPr>
          <p:nvPr>
            <p:ph type="body" sz="quarter" idx="13"/>
          </p:nvPr>
        </p:nvSpPr>
        <p:spPr>
          <a:xfrm>
            <a:off x="342901" y="3090638"/>
            <a:ext cx="1574099" cy="2852963"/>
          </a:xfrm>
        </p:spPr>
        <p:txBody>
          <a:bodyPr lIns="180000" tIns="0" rIns="180000" bIns="180000"/>
          <a:lstStyle/>
          <a:p>
            <a:pPr lvl="0"/>
            <a:r>
              <a:rPr lang="en-US"/>
              <a:t>Click to edit Master text styles</a:t>
            </a:r>
          </a:p>
        </p:txBody>
      </p:sp>
      <p:sp>
        <p:nvSpPr>
          <p:cNvPr id="2" name="Footer Placeholder 1">
            <a:extLst>
              <a:ext uri="{FF2B5EF4-FFF2-40B4-BE49-F238E27FC236}">
                <a16:creationId xmlns:a16="http://schemas.microsoft.com/office/drawing/2014/main" id="{13F2D24D-20C5-9392-3A61-5115A42394D4}"/>
              </a:ext>
            </a:extLst>
          </p:cNvPr>
          <p:cNvSpPr>
            <a:spLocks noGrp="1"/>
          </p:cNvSpPr>
          <p:nvPr>
            <p:ph type="ftr" sz="quarter" idx="18"/>
          </p:nvPr>
        </p:nvSpPr>
        <p:spPr/>
        <p:txBody>
          <a:bodyPr/>
          <a:lstStyle/>
          <a:p>
            <a:endParaRPr lang="en-US"/>
          </a:p>
        </p:txBody>
      </p:sp>
      <p:sp>
        <p:nvSpPr>
          <p:cNvPr id="13" name="Title 12">
            <a:extLst>
              <a:ext uri="{FF2B5EF4-FFF2-40B4-BE49-F238E27FC236}">
                <a16:creationId xmlns:a16="http://schemas.microsoft.com/office/drawing/2014/main" id="{9402E290-DCE7-EED7-E532-8E8811CB76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03627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index 4 items (icons)">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0"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46299"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49489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3496"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744840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529699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3145598"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994196"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6797700"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4646299"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494898"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900" y="3090640"/>
            <a:ext cx="2003400" cy="2852960"/>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4E110C2B-30D4-3809-E654-51799CD6C6D6}"/>
              </a:ext>
            </a:extLst>
          </p:cNvPr>
          <p:cNvSpPr>
            <a:spLocks noGrp="1"/>
          </p:cNvSpPr>
          <p:nvPr>
            <p:ph type="ftr" sz="quarter" idx="41"/>
          </p:nvPr>
        </p:nvSpPr>
        <p:spPr/>
        <p:txBody>
          <a:bodyPr/>
          <a:lstStyle/>
          <a:p>
            <a:endParaRPr lang="en-US"/>
          </a:p>
        </p:txBody>
      </p:sp>
      <p:sp>
        <p:nvSpPr>
          <p:cNvPr id="9" name="Title 8">
            <a:extLst>
              <a:ext uri="{FF2B5EF4-FFF2-40B4-BE49-F238E27FC236}">
                <a16:creationId xmlns:a16="http://schemas.microsoft.com/office/drawing/2014/main" id="{3FD00F6F-4935-5720-C711-9C7FDD25652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060A98-2C11-4E86-065C-49EEEBF293DE}"/>
              </a:ext>
            </a:extLst>
          </p:cNvPr>
          <p:cNvSpPr>
            <a:spLocks noGrp="1"/>
          </p:cNvSpPr>
          <p:nvPr>
            <p:ph sz="quarter" idx="42" hasCustomPrompt="1"/>
          </p:nvPr>
        </p:nvSpPr>
        <p:spPr>
          <a:xfrm>
            <a:off x="107492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7C89661A-38A7-CA1C-369F-21D7AEF94FA4}"/>
              </a:ext>
            </a:extLst>
          </p:cNvPr>
          <p:cNvSpPr>
            <a:spLocks noGrp="1"/>
          </p:cNvSpPr>
          <p:nvPr>
            <p:ph sz="quarter" idx="43" hasCustomPrompt="1"/>
          </p:nvPr>
        </p:nvSpPr>
        <p:spPr>
          <a:xfrm>
            <a:off x="322645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36DCDC32-CD7F-DD8E-3101-6D5017651F32}"/>
              </a:ext>
            </a:extLst>
          </p:cNvPr>
          <p:cNvSpPr>
            <a:spLocks noGrp="1"/>
          </p:cNvSpPr>
          <p:nvPr>
            <p:ph sz="quarter" idx="44" hasCustomPrompt="1"/>
          </p:nvPr>
        </p:nvSpPr>
        <p:spPr>
          <a:xfrm>
            <a:off x="5377728"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6ECCB9D7-922E-9807-02AB-4B315E3FAA4E}"/>
              </a:ext>
            </a:extLst>
          </p:cNvPr>
          <p:cNvSpPr>
            <a:spLocks noGrp="1"/>
          </p:cNvSpPr>
          <p:nvPr>
            <p:ph sz="quarter" idx="45" hasCustomPrompt="1"/>
          </p:nvPr>
        </p:nvSpPr>
        <p:spPr>
          <a:xfrm>
            <a:off x="7529513"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458005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index 5 items (icons)">
    <p:spTree>
      <p:nvGrpSpPr>
        <p:cNvPr id="1" name=""/>
        <p:cNvGrpSpPr/>
        <p:nvPr/>
      </p:nvGrpSpPr>
      <p:grpSpPr>
        <a:xfrm>
          <a:off x="0" y="0"/>
          <a:ext cx="0" cy="0"/>
          <a:chOff x="0" y="0"/>
          <a:chExt cx="0" cy="0"/>
        </a:xfrm>
      </p:grpSpPr>
      <p:sp>
        <p:nvSpPr>
          <p:cNvPr id="15" name="background_05">
            <a:extLst>
              <a:ext uri="{FF2B5EF4-FFF2-40B4-BE49-F238E27FC236}">
                <a16:creationId xmlns:a16="http://schemas.microsoft.com/office/drawing/2014/main" id="{8B613875-3719-E26B-92FE-13421298BA97}"/>
              </a:ext>
            </a:extLst>
          </p:cNvPr>
          <p:cNvSpPr>
            <a:spLocks/>
          </p:cNvSpPr>
          <p:nvPr/>
        </p:nvSpPr>
        <p:spPr>
          <a:xfrm>
            <a:off x="722700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8" name="background_04">
            <a:extLst>
              <a:ext uri="{FF2B5EF4-FFF2-40B4-BE49-F238E27FC236}">
                <a16:creationId xmlns:a16="http://schemas.microsoft.com/office/drawing/2014/main" id="{52CD11BC-1AD1-B8CD-E425-B728C8211E9D}"/>
              </a:ext>
            </a:extLst>
          </p:cNvPr>
          <p:cNvSpPr>
            <a:spLocks/>
          </p:cNvSpPr>
          <p:nvPr/>
        </p:nvSpPr>
        <p:spPr>
          <a:xfrm>
            <a:off x="550597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378495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06392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2900"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7" name="circle placeholder_05">
            <a:extLst>
              <a:ext uri="{FF2B5EF4-FFF2-40B4-BE49-F238E27FC236}">
                <a16:creationId xmlns:a16="http://schemas.microsoft.com/office/drawing/2014/main" id="{31ED2032-3CF1-1B42-0E6F-6C9C24460C6B}"/>
              </a:ext>
            </a:extLst>
          </p:cNvPr>
          <p:cNvSpPr>
            <a:spLocks noGrp="1"/>
          </p:cNvSpPr>
          <p:nvPr>
            <p:ph type="body" sz="quarter" idx="37"/>
          </p:nvPr>
        </p:nvSpPr>
        <p:spPr>
          <a:xfrm>
            <a:off x="766305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594202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42196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249997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7789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9" name="text placeholder_05">
            <a:extLst>
              <a:ext uri="{FF2B5EF4-FFF2-40B4-BE49-F238E27FC236}">
                <a16:creationId xmlns:a16="http://schemas.microsoft.com/office/drawing/2014/main" id="{85EDD07E-40EE-202F-EBE6-7F5A02E6A385}"/>
              </a:ext>
            </a:extLst>
          </p:cNvPr>
          <p:cNvSpPr>
            <a:spLocks noGrp="1"/>
          </p:cNvSpPr>
          <p:nvPr>
            <p:ph type="body" sz="quarter" idx="39"/>
          </p:nvPr>
        </p:nvSpPr>
        <p:spPr>
          <a:xfrm>
            <a:off x="7227000" y="3093462"/>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550597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3783302"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06392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304" y="3090640"/>
            <a:ext cx="1574100" cy="2847311"/>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2442F082-C397-E547-D00B-9846CE67D033}"/>
              </a:ext>
            </a:extLst>
          </p:cNvPr>
          <p:cNvSpPr>
            <a:spLocks noGrp="1"/>
          </p:cNvSpPr>
          <p:nvPr>
            <p:ph type="ftr" sz="quarter" idx="45"/>
          </p:nvPr>
        </p:nvSpPr>
        <p:spPr/>
        <p:txBody>
          <a:bodyPr/>
          <a:lstStyle/>
          <a:p>
            <a:endParaRPr lang="en-US"/>
          </a:p>
        </p:txBody>
      </p:sp>
      <p:sp>
        <p:nvSpPr>
          <p:cNvPr id="9" name="Title 8">
            <a:extLst>
              <a:ext uri="{FF2B5EF4-FFF2-40B4-BE49-F238E27FC236}">
                <a16:creationId xmlns:a16="http://schemas.microsoft.com/office/drawing/2014/main" id="{4A1C3D24-FF9A-DCBF-2C02-310DBE0866C7}"/>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E45249DD-B112-9658-CF23-E2C2A56D99BB}"/>
              </a:ext>
            </a:extLst>
          </p:cNvPr>
          <p:cNvSpPr>
            <a:spLocks noGrp="1"/>
          </p:cNvSpPr>
          <p:nvPr>
            <p:ph sz="quarter" idx="42" hasCustomPrompt="1"/>
          </p:nvPr>
        </p:nvSpPr>
        <p:spPr>
          <a:xfrm>
            <a:off x="859380"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EE293120-C7E2-F07D-E57F-F9C7EB897BA1}"/>
              </a:ext>
            </a:extLst>
          </p:cNvPr>
          <p:cNvSpPr>
            <a:spLocks noGrp="1"/>
          </p:cNvSpPr>
          <p:nvPr>
            <p:ph sz="quarter" idx="46" hasCustomPrompt="1"/>
          </p:nvPr>
        </p:nvSpPr>
        <p:spPr>
          <a:xfrm>
            <a:off x="258060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DA6167CA-8C70-CBBF-AED9-0652154E510C}"/>
              </a:ext>
            </a:extLst>
          </p:cNvPr>
          <p:cNvSpPr>
            <a:spLocks noGrp="1"/>
          </p:cNvSpPr>
          <p:nvPr>
            <p:ph sz="quarter" idx="47" hasCustomPrompt="1"/>
          </p:nvPr>
        </p:nvSpPr>
        <p:spPr>
          <a:xfrm>
            <a:off x="4301827"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566BF394-E828-E42C-35EC-795168C89DAA}"/>
              </a:ext>
            </a:extLst>
          </p:cNvPr>
          <p:cNvSpPr>
            <a:spLocks noGrp="1"/>
          </p:cNvSpPr>
          <p:nvPr>
            <p:ph sz="quarter" idx="48" hasCustomPrompt="1"/>
          </p:nvPr>
        </p:nvSpPr>
        <p:spPr>
          <a:xfrm>
            <a:off x="6023051"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7B1E58C1-669C-DF2C-CFD4-1D8608AEAF96}"/>
              </a:ext>
            </a:extLst>
          </p:cNvPr>
          <p:cNvSpPr>
            <a:spLocks noGrp="1"/>
          </p:cNvSpPr>
          <p:nvPr>
            <p:ph sz="quarter" idx="49" hasCustomPrompt="1"/>
          </p:nvPr>
        </p:nvSpPr>
        <p:spPr>
          <a:xfrm>
            <a:off x="774427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2522400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index 4 items (separate pictures)">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FBEB2E8B-6441-2400-EBCC-6D3F59BDF99B}"/>
              </a:ext>
            </a:extLst>
          </p:cNvPr>
          <p:cNvSpPr txBox="1">
            <a:spLocks/>
          </p:cNvSpPr>
          <p:nvPr/>
        </p:nvSpPr>
        <p:spPr>
          <a:xfrm>
            <a:off x="6797700"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6" name="03">
            <a:extLst>
              <a:ext uri="{FF2B5EF4-FFF2-40B4-BE49-F238E27FC236}">
                <a16:creationId xmlns:a16="http://schemas.microsoft.com/office/drawing/2014/main" id="{D4A161B4-E01C-3ACE-11A1-1F335BFAA27B}"/>
              </a:ext>
            </a:extLst>
          </p:cNvPr>
          <p:cNvSpPr txBox="1">
            <a:spLocks/>
          </p:cNvSpPr>
          <p:nvPr/>
        </p:nvSpPr>
        <p:spPr>
          <a:xfrm>
            <a:off x="4648762"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03</a:t>
            </a:r>
            <a:endParaRPr lang="en-GB" sz="4498" b="1" dirty="0">
              <a:solidFill>
                <a:schemeClr val="accent1"/>
              </a:solidFill>
              <a:latin typeface="Trebuchet MS" panose="020B0603020202020204" pitchFamily="34" charset="0"/>
            </a:endParaRPr>
          </a:p>
        </p:txBody>
      </p:sp>
      <p:sp>
        <p:nvSpPr>
          <p:cNvPr id="7" name="02">
            <a:extLst>
              <a:ext uri="{FF2B5EF4-FFF2-40B4-BE49-F238E27FC236}">
                <a16:creationId xmlns:a16="http://schemas.microsoft.com/office/drawing/2014/main" id="{EADCE566-40CB-5806-52F1-58918474FFAC}"/>
              </a:ext>
            </a:extLst>
          </p:cNvPr>
          <p:cNvSpPr txBox="1">
            <a:spLocks/>
          </p:cNvSpPr>
          <p:nvPr/>
        </p:nvSpPr>
        <p:spPr>
          <a:xfrm>
            <a:off x="2499824"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8" name="01">
            <a:extLst>
              <a:ext uri="{FF2B5EF4-FFF2-40B4-BE49-F238E27FC236}">
                <a16:creationId xmlns:a16="http://schemas.microsoft.com/office/drawing/2014/main" id="{60B2BE48-485F-85A5-7B17-AD312E859657}"/>
              </a:ext>
            </a:extLst>
          </p:cNvPr>
          <p:cNvSpPr txBox="1">
            <a:spLocks/>
          </p:cNvSpPr>
          <p:nvPr/>
        </p:nvSpPr>
        <p:spPr>
          <a:xfrm>
            <a:off x="350885"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6797700"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4648762"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499824" y="2522"/>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0885"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0"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48762"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499824"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0885"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BBF51615-99A3-B061-7FA9-B2FD0F0C4AF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0307301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index 5 items (seperate pictures)">
    <p:spTree>
      <p:nvGrpSpPr>
        <p:cNvPr id="1" name=""/>
        <p:cNvGrpSpPr/>
        <p:nvPr/>
      </p:nvGrpSpPr>
      <p:grpSpPr>
        <a:xfrm>
          <a:off x="0" y="0"/>
          <a:ext cx="0" cy="0"/>
          <a:chOff x="0" y="0"/>
          <a:chExt cx="0" cy="0"/>
        </a:xfrm>
      </p:grpSpPr>
      <p:sp>
        <p:nvSpPr>
          <p:cNvPr id="3" name="05">
            <a:extLst>
              <a:ext uri="{FF2B5EF4-FFF2-40B4-BE49-F238E27FC236}">
                <a16:creationId xmlns:a16="http://schemas.microsoft.com/office/drawing/2014/main" id="{26242D1B-C2FB-1516-4439-2A5B36335D53}"/>
              </a:ext>
            </a:extLst>
          </p:cNvPr>
          <p:cNvSpPr txBox="1">
            <a:spLocks/>
          </p:cNvSpPr>
          <p:nvPr/>
        </p:nvSpPr>
        <p:spPr>
          <a:xfrm>
            <a:off x="7227000"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9" name="04">
            <a:extLst>
              <a:ext uri="{FF2B5EF4-FFF2-40B4-BE49-F238E27FC236}">
                <a16:creationId xmlns:a16="http://schemas.microsoft.com/office/drawing/2014/main" id="{3FA3A645-36E6-5669-7490-191F01729771}"/>
              </a:ext>
            </a:extLst>
          </p:cNvPr>
          <p:cNvSpPr txBox="1">
            <a:spLocks/>
          </p:cNvSpPr>
          <p:nvPr/>
        </p:nvSpPr>
        <p:spPr>
          <a:xfrm>
            <a:off x="5508249"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18" name="03">
            <a:extLst>
              <a:ext uri="{FF2B5EF4-FFF2-40B4-BE49-F238E27FC236}">
                <a16:creationId xmlns:a16="http://schemas.microsoft.com/office/drawing/2014/main" id="{0C6B2350-8BBA-1B53-1CA6-4D6F39C0DCE4}"/>
              </a:ext>
            </a:extLst>
          </p:cNvPr>
          <p:cNvSpPr txBox="1">
            <a:spLocks/>
          </p:cNvSpPr>
          <p:nvPr/>
        </p:nvSpPr>
        <p:spPr>
          <a:xfrm>
            <a:off x="3789497"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9" name="02">
            <a:extLst>
              <a:ext uri="{FF2B5EF4-FFF2-40B4-BE49-F238E27FC236}">
                <a16:creationId xmlns:a16="http://schemas.microsoft.com/office/drawing/2014/main" id="{8F0A0288-46DD-AF21-D21F-57FD3383953F}"/>
              </a:ext>
            </a:extLst>
          </p:cNvPr>
          <p:cNvSpPr txBox="1">
            <a:spLocks/>
          </p:cNvSpPr>
          <p:nvPr/>
        </p:nvSpPr>
        <p:spPr>
          <a:xfrm>
            <a:off x="2070746"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4" name="01">
            <a:extLst>
              <a:ext uri="{FF2B5EF4-FFF2-40B4-BE49-F238E27FC236}">
                <a16:creationId xmlns:a16="http://schemas.microsoft.com/office/drawing/2014/main" id="{F4A48C1D-966C-C46B-4163-82878258D65B}"/>
              </a:ext>
            </a:extLst>
          </p:cNvPr>
          <p:cNvSpPr txBox="1">
            <a:spLocks/>
          </p:cNvSpPr>
          <p:nvPr/>
        </p:nvSpPr>
        <p:spPr>
          <a:xfrm>
            <a:off x="351994" y="3938512"/>
            <a:ext cx="1575951"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6" name="picture placeholder_05">
            <a:extLst>
              <a:ext uri="{FF2B5EF4-FFF2-40B4-BE49-F238E27FC236}">
                <a16:creationId xmlns:a16="http://schemas.microsoft.com/office/drawing/2014/main" id="{B33E883D-D518-A20E-630D-EB04378994FE}"/>
              </a:ext>
            </a:extLst>
          </p:cNvPr>
          <p:cNvSpPr>
            <a:spLocks noGrp="1"/>
          </p:cNvSpPr>
          <p:nvPr>
            <p:ph type="pic" sz="quarter" idx="21" hasCustomPrompt="1"/>
          </p:nvPr>
        </p:nvSpPr>
        <p:spPr>
          <a:xfrm>
            <a:off x="7227000"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5508249"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3789497"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070746"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1994"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8249"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9497"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70746"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1994"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F4D3C99-69EF-CCD2-9798-1ED3518D4E2C}"/>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3594514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index 4 items (joint picture)">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8C695E26-EC89-608D-A6FC-4C486100DA91}"/>
              </a:ext>
            </a:extLst>
          </p:cNvPr>
          <p:cNvSpPr txBox="1">
            <a:spLocks/>
          </p:cNvSpPr>
          <p:nvPr/>
        </p:nvSpPr>
        <p:spPr>
          <a:xfrm>
            <a:off x="6801028"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8F8E6149-5784-D5A2-63BC-A9583F3D1CE0}"/>
              </a:ext>
            </a:extLst>
          </p:cNvPr>
          <p:cNvSpPr txBox="1">
            <a:spLocks/>
          </p:cNvSpPr>
          <p:nvPr/>
        </p:nvSpPr>
        <p:spPr>
          <a:xfrm>
            <a:off x="4650791"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8" name="02">
            <a:extLst>
              <a:ext uri="{FF2B5EF4-FFF2-40B4-BE49-F238E27FC236}">
                <a16:creationId xmlns:a16="http://schemas.microsoft.com/office/drawing/2014/main" id="{F3A468C2-13A4-2359-6107-E8213D96E285}"/>
              </a:ext>
            </a:extLst>
          </p:cNvPr>
          <p:cNvSpPr txBox="1">
            <a:spLocks/>
          </p:cNvSpPr>
          <p:nvPr/>
        </p:nvSpPr>
        <p:spPr>
          <a:xfrm>
            <a:off x="2500556"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9" name="01">
            <a:extLst>
              <a:ext uri="{FF2B5EF4-FFF2-40B4-BE49-F238E27FC236}">
                <a16:creationId xmlns:a16="http://schemas.microsoft.com/office/drawing/2014/main" id="{4BC32AB5-5651-8D92-A161-6496D4831C0C}"/>
              </a:ext>
            </a:extLst>
          </p:cNvPr>
          <p:cNvSpPr txBox="1">
            <a:spLocks/>
          </p:cNvSpPr>
          <p:nvPr/>
        </p:nvSpPr>
        <p:spPr>
          <a:xfrm>
            <a:off x="339572" y="3938511"/>
            <a:ext cx="2014148"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802781"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2149"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1516"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2011384"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5" name="picture placeholder">
            <a:extLst>
              <a:ext uri="{FF2B5EF4-FFF2-40B4-BE49-F238E27FC236}">
                <a16:creationId xmlns:a16="http://schemas.microsoft.com/office/drawing/2014/main" id="{B9E282B2-7F05-6FE6-4176-665EA74ABDA3}"/>
              </a:ext>
            </a:extLst>
          </p:cNvPr>
          <p:cNvSpPr>
            <a:spLocks noGrp="1"/>
          </p:cNvSpPr>
          <p:nvPr>
            <p:ph type="pic" sz="quarter" idx="17" hasCustomPrompt="1"/>
          </p:nvPr>
        </p:nvSpPr>
        <p:spPr>
          <a:xfrm>
            <a:off x="350320" y="1"/>
            <a:ext cx="8454107" cy="3938511"/>
          </a:xfrm>
          <a:custGeom>
            <a:avLst/>
            <a:gdLst>
              <a:gd name="connsiteX0" fmla="*/ 8550302 w 11218353"/>
              <a:gd name="connsiteY0" fmla="*/ 0 h 4124247"/>
              <a:gd name="connsiteX1" fmla="*/ 11218353 w 11218353"/>
              <a:gd name="connsiteY1" fmla="*/ 0 h 4124247"/>
              <a:gd name="connsiteX2" fmla="*/ 11218353 w 11218353"/>
              <a:gd name="connsiteY2" fmla="*/ 4124247 h 4124247"/>
              <a:gd name="connsiteX3" fmla="*/ 8550302 w 11218353"/>
              <a:gd name="connsiteY3" fmla="*/ 4124247 h 4124247"/>
              <a:gd name="connsiteX4" fmla="*/ 5699176 w 11218353"/>
              <a:gd name="connsiteY4" fmla="*/ 0 h 4124247"/>
              <a:gd name="connsiteX5" fmla="*/ 8370302 w 11218353"/>
              <a:gd name="connsiteY5" fmla="*/ 0 h 4124247"/>
              <a:gd name="connsiteX6" fmla="*/ 8370302 w 11218353"/>
              <a:gd name="connsiteY6" fmla="*/ 4124247 h 4124247"/>
              <a:gd name="connsiteX7" fmla="*/ 5699176 w 11218353"/>
              <a:gd name="connsiteY7" fmla="*/ 4124247 h 4124247"/>
              <a:gd name="connsiteX8" fmla="*/ 2851143 w 11218353"/>
              <a:gd name="connsiteY8" fmla="*/ 0 h 4124247"/>
              <a:gd name="connsiteX9" fmla="*/ 5519176 w 11218353"/>
              <a:gd name="connsiteY9" fmla="*/ 0 h 4124247"/>
              <a:gd name="connsiteX10" fmla="*/ 5519176 w 11218353"/>
              <a:gd name="connsiteY10" fmla="*/ 4124247 h 4124247"/>
              <a:gd name="connsiteX11" fmla="*/ 2851143 w 11218353"/>
              <a:gd name="connsiteY11" fmla="*/ 4124247 h 4124247"/>
              <a:gd name="connsiteX12" fmla="*/ 0 w 11218353"/>
              <a:gd name="connsiteY12" fmla="*/ 0 h 4124247"/>
              <a:gd name="connsiteX13" fmla="*/ 2671143 w 11218353"/>
              <a:gd name="connsiteY13" fmla="*/ 0 h 4124247"/>
              <a:gd name="connsiteX14" fmla="*/ 2671143 w 11218353"/>
              <a:gd name="connsiteY14" fmla="*/ 4124247 h 4124247"/>
              <a:gd name="connsiteX15" fmla="*/ 0 w 11218353"/>
              <a:gd name="connsiteY15"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8353" h="4124247">
                <a:moveTo>
                  <a:pt x="8550302" y="0"/>
                </a:moveTo>
                <a:lnTo>
                  <a:pt x="11218353" y="0"/>
                </a:lnTo>
                <a:lnTo>
                  <a:pt x="11218353" y="4124247"/>
                </a:lnTo>
                <a:lnTo>
                  <a:pt x="8550302" y="4124247"/>
                </a:lnTo>
                <a:close/>
                <a:moveTo>
                  <a:pt x="5699176" y="0"/>
                </a:moveTo>
                <a:lnTo>
                  <a:pt x="8370302" y="0"/>
                </a:lnTo>
                <a:lnTo>
                  <a:pt x="8370302" y="4124247"/>
                </a:lnTo>
                <a:lnTo>
                  <a:pt x="5699176" y="4124247"/>
                </a:lnTo>
                <a:close/>
                <a:moveTo>
                  <a:pt x="2851143" y="0"/>
                </a:moveTo>
                <a:lnTo>
                  <a:pt x="5519176" y="0"/>
                </a:lnTo>
                <a:lnTo>
                  <a:pt x="5519176" y="4124247"/>
                </a:lnTo>
                <a:lnTo>
                  <a:pt x="2851143" y="4124247"/>
                </a:lnTo>
                <a:close/>
                <a:moveTo>
                  <a:pt x="0" y="0"/>
                </a:moveTo>
                <a:lnTo>
                  <a:pt x="2671143" y="0"/>
                </a:lnTo>
                <a:lnTo>
                  <a:pt x="2671143"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8BC4CE14-A909-B80C-9474-405C9C8C4813}"/>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0896880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index 5 items (joint picture)">
    <p:spTree>
      <p:nvGrpSpPr>
        <p:cNvPr id="1" name=""/>
        <p:cNvGrpSpPr/>
        <p:nvPr/>
      </p:nvGrpSpPr>
      <p:grpSpPr>
        <a:xfrm>
          <a:off x="0" y="0"/>
          <a:ext cx="0" cy="0"/>
          <a:chOff x="0" y="0"/>
          <a:chExt cx="0" cy="0"/>
        </a:xfrm>
      </p:grpSpPr>
      <p:sp>
        <p:nvSpPr>
          <p:cNvPr id="5" name="05">
            <a:extLst>
              <a:ext uri="{FF2B5EF4-FFF2-40B4-BE49-F238E27FC236}">
                <a16:creationId xmlns:a16="http://schemas.microsoft.com/office/drawing/2014/main" id="{AD6A2884-8919-F64D-FC17-36E2C1447716}"/>
              </a:ext>
            </a:extLst>
          </p:cNvPr>
          <p:cNvSpPr txBox="1">
            <a:spLocks/>
          </p:cNvSpPr>
          <p:nvPr/>
        </p:nvSpPr>
        <p:spPr>
          <a:xfrm>
            <a:off x="7225247"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5504520"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3783792"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063064"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42900" y="3938511"/>
            <a:ext cx="1573536"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597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495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6392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8" name="picture placeholder">
            <a:extLst>
              <a:ext uri="{FF2B5EF4-FFF2-40B4-BE49-F238E27FC236}">
                <a16:creationId xmlns:a16="http://schemas.microsoft.com/office/drawing/2014/main" id="{1318529E-0054-DDAC-168B-93552E27954B}"/>
              </a:ext>
            </a:extLst>
          </p:cNvPr>
          <p:cNvSpPr>
            <a:spLocks noGrp="1"/>
          </p:cNvSpPr>
          <p:nvPr>
            <p:ph type="pic" sz="quarter" idx="18" hasCustomPrompt="1"/>
          </p:nvPr>
        </p:nvSpPr>
        <p:spPr>
          <a:xfrm>
            <a:off x="342901" y="1"/>
            <a:ext cx="8458199" cy="3938511"/>
          </a:xfrm>
          <a:custGeom>
            <a:avLst/>
            <a:gdLst>
              <a:gd name="connsiteX0" fmla="*/ 9120395 w 11217599"/>
              <a:gd name="connsiteY0" fmla="*/ 0 h 4124247"/>
              <a:gd name="connsiteX1" fmla="*/ 11217599 w 11217599"/>
              <a:gd name="connsiteY1" fmla="*/ 0 h 4124247"/>
              <a:gd name="connsiteX2" fmla="*/ 11217599 w 11217599"/>
              <a:gd name="connsiteY2" fmla="*/ 4124247 h 4124247"/>
              <a:gd name="connsiteX3" fmla="*/ 9120395 w 11217599"/>
              <a:gd name="connsiteY3" fmla="*/ 4124247 h 4124247"/>
              <a:gd name="connsiteX4" fmla="*/ 6840002 w 11217599"/>
              <a:gd name="connsiteY4" fmla="*/ 0 h 4124247"/>
              <a:gd name="connsiteX5" fmla="*/ 8940395 w 11217599"/>
              <a:gd name="connsiteY5" fmla="*/ 0 h 4124247"/>
              <a:gd name="connsiteX6" fmla="*/ 8940395 w 11217599"/>
              <a:gd name="connsiteY6" fmla="*/ 4124247 h 4124247"/>
              <a:gd name="connsiteX7" fmla="*/ 6840002 w 11217599"/>
              <a:gd name="connsiteY7" fmla="*/ 4124247 h 4124247"/>
              <a:gd name="connsiteX8" fmla="*/ 4559610 w 11217599"/>
              <a:gd name="connsiteY8" fmla="*/ 0 h 4124247"/>
              <a:gd name="connsiteX9" fmla="*/ 6660002 w 11217599"/>
              <a:gd name="connsiteY9" fmla="*/ 0 h 4124247"/>
              <a:gd name="connsiteX10" fmla="*/ 6660002 w 11217599"/>
              <a:gd name="connsiteY10" fmla="*/ 4124247 h 4124247"/>
              <a:gd name="connsiteX11" fmla="*/ 4559610 w 11217599"/>
              <a:gd name="connsiteY11" fmla="*/ 4124247 h 4124247"/>
              <a:gd name="connsiteX12" fmla="*/ 2279219 w 11217599"/>
              <a:gd name="connsiteY12" fmla="*/ 0 h 4124247"/>
              <a:gd name="connsiteX13" fmla="*/ 4379610 w 11217599"/>
              <a:gd name="connsiteY13" fmla="*/ 0 h 4124247"/>
              <a:gd name="connsiteX14" fmla="*/ 4379610 w 11217599"/>
              <a:gd name="connsiteY14" fmla="*/ 4124247 h 4124247"/>
              <a:gd name="connsiteX15" fmla="*/ 2279219 w 11217599"/>
              <a:gd name="connsiteY15" fmla="*/ 4124247 h 4124247"/>
              <a:gd name="connsiteX16" fmla="*/ 0 w 11217599"/>
              <a:gd name="connsiteY16" fmla="*/ 0 h 4124247"/>
              <a:gd name="connsiteX17" fmla="*/ 2099219 w 11217599"/>
              <a:gd name="connsiteY17" fmla="*/ 0 h 4124247"/>
              <a:gd name="connsiteX18" fmla="*/ 2099219 w 11217599"/>
              <a:gd name="connsiteY18" fmla="*/ 4124247 h 4124247"/>
              <a:gd name="connsiteX19" fmla="*/ 0 w 11217599"/>
              <a:gd name="connsiteY19"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17599" h="4124247">
                <a:moveTo>
                  <a:pt x="9120395" y="0"/>
                </a:moveTo>
                <a:lnTo>
                  <a:pt x="11217599" y="0"/>
                </a:lnTo>
                <a:lnTo>
                  <a:pt x="11217599" y="4124247"/>
                </a:lnTo>
                <a:lnTo>
                  <a:pt x="9120395" y="4124247"/>
                </a:lnTo>
                <a:close/>
                <a:moveTo>
                  <a:pt x="6840002" y="0"/>
                </a:moveTo>
                <a:lnTo>
                  <a:pt x="8940395" y="0"/>
                </a:lnTo>
                <a:lnTo>
                  <a:pt x="8940395" y="4124247"/>
                </a:lnTo>
                <a:lnTo>
                  <a:pt x="6840002" y="4124247"/>
                </a:lnTo>
                <a:close/>
                <a:moveTo>
                  <a:pt x="4559610" y="0"/>
                </a:moveTo>
                <a:lnTo>
                  <a:pt x="6660002" y="0"/>
                </a:lnTo>
                <a:lnTo>
                  <a:pt x="6660002" y="4124247"/>
                </a:lnTo>
                <a:lnTo>
                  <a:pt x="4559610" y="4124247"/>
                </a:lnTo>
                <a:close/>
                <a:moveTo>
                  <a:pt x="2279219" y="0"/>
                </a:moveTo>
                <a:lnTo>
                  <a:pt x="4379610" y="0"/>
                </a:lnTo>
                <a:lnTo>
                  <a:pt x="4379610" y="4124247"/>
                </a:lnTo>
                <a:lnTo>
                  <a:pt x="2279219" y="4124247"/>
                </a:lnTo>
                <a:close/>
                <a:moveTo>
                  <a:pt x="0" y="0"/>
                </a:moveTo>
                <a:lnTo>
                  <a:pt x="2099219" y="0"/>
                </a:lnTo>
                <a:lnTo>
                  <a:pt x="2099219"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159D52EB-1CA8-07E8-CBDB-D718070D5C9E}"/>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869507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13968EFE-09AD-5067-B04B-8B00CA6D253B}"/>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F49F5ED8-6334-43EB-8E73-DC5AB0AE9FA2}"/>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451014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index 5 items (block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27600-3AEC-48E4-5E66-83B5AB493CA3}"/>
              </a:ext>
            </a:extLst>
          </p:cNvPr>
          <p:cNvPicPr>
            <a:picLocks noChangeAspect="1"/>
          </p:cNvPicPr>
          <p:nvPr/>
        </p:nvPicPr>
        <p:blipFill>
          <a:blip r:embed="rId2"/>
          <a:srcRect l="8621" r="8621"/>
          <a:stretch/>
        </p:blipFill>
        <p:spPr>
          <a:xfrm flipH="1" flipV="1">
            <a:off x="1" y="0"/>
            <a:ext cx="9144000" cy="6858000"/>
          </a:xfrm>
          <a:prstGeom prst="rect">
            <a:avLst/>
          </a:prstGeom>
        </p:spPr>
      </p:pic>
      <p:sp>
        <p:nvSpPr>
          <p:cNvPr id="6" name="Right Triangle 5">
            <a:extLst>
              <a:ext uri="{FF2B5EF4-FFF2-40B4-BE49-F238E27FC236}">
                <a16:creationId xmlns:a16="http://schemas.microsoft.com/office/drawing/2014/main" id="{87446AEC-454D-BB38-A6D2-63D4C0F5FD46}"/>
              </a:ext>
              <a:ext uri="{C183D7F6-B498-43B3-948B-1728B52AA6E4}">
                <adec:decorative xmlns:adec="http://schemas.microsoft.com/office/drawing/2017/decorative" val="1"/>
              </a:ext>
            </a:extLst>
          </p:cNvPr>
          <p:cNvSpPr>
            <a:spLocks noChangeAspect="1"/>
          </p:cNvSpPr>
          <p:nvPr/>
        </p:nvSpPr>
        <p:spPr>
          <a:xfrm rot="10800000" flipH="1">
            <a:off x="1" y="-3"/>
            <a:ext cx="4757533" cy="4447311"/>
          </a:xfrm>
          <a:prstGeom prst="rtTriangle">
            <a:avLst/>
          </a:prstGeom>
          <a:solidFill>
            <a:schemeClr val="accent2"/>
          </a:soli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34" name="text placeholder_05">
            <a:extLst>
              <a:ext uri="{FF2B5EF4-FFF2-40B4-BE49-F238E27FC236}">
                <a16:creationId xmlns:a16="http://schemas.microsoft.com/office/drawing/2014/main" id="{0CBF589C-1F1F-162E-A0EE-ACA720404E9D}"/>
              </a:ext>
            </a:extLst>
          </p:cNvPr>
          <p:cNvSpPr>
            <a:spLocks noGrp="1"/>
          </p:cNvSpPr>
          <p:nvPr>
            <p:ph type="body" sz="quarter" idx="46" hasCustomPrompt="1"/>
          </p:nvPr>
        </p:nvSpPr>
        <p:spPr>
          <a:xfrm>
            <a:off x="6176700"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#5</a:t>
            </a:r>
          </a:p>
        </p:txBody>
      </p:sp>
      <p:sp>
        <p:nvSpPr>
          <p:cNvPr id="31" name="text placeholder_04">
            <a:extLst>
              <a:ext uri="{FF2B5EF4-FFF2-40B4-BE49-F238E27FC236}">
                <a16:creationId xmlns:a16="http://schemas.microsoft.com/office/drawing/2014/main" id="{0C4F41DF-435C-CED9-EF38-746A81139EDF}"/>
              </a:ext>
            </a:extLst>
          </p:cNvPr>
          <p:cNvSpPr>
            <a:spLocks noGrp="1"/>
          </p:cNvSpPr>
          <p:nvPr>
            <p:ph type="body" sz="quarter" idx="45" hasCustomPrompt="1"/>
          </p:nvPr>
        </p:nvSpPr>
        <p:spPr>
          <a:xfrm>
            <a:off x="3267227" y="3344125"/>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dirty="0"/>
              <a:t>Chapter title #4</a:t>
            </a:r>
          </a:p>
        </p:txBody>
      </p:sp>
      <p:sp>
        <p:nvSpPr>
          <p:cNvPr id="30" name="text placeholder_03">
            <a:extLst>
              <a:ext uri="{FF2B5EF4-FFF2-40B4-BE49-F238E27FC236}">
                <a16:creationId xmlns:a16="http://schemas.microsoft.com/office/drawing/2014/main" id="{77CB4D13-449A-A731-78B5-3098AB2DD531}"/>
              </a:ext>
            </a:extLst>
          </p:cNvPr>
          <p:cNvSpPr>
            <a:spLocks noGrp="1"/>
          </p:cNvSpPr>
          <p:nvPr>
            <p:ph type="body" sz="quarter" idx="44" hasCustomPrompt="1"/>
          </p:nvPr>
        </p:nvSpPr>
        <p:spPr>
          <a:xfrm>
            <a:off x="357754"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a:solidFill>
                  <a:schemeClr val="tx2"/>
                </a:solidFill>
              </a:defRPr>
            </a:lvl7pPr>
            <a:lvl8pPr marL="0" indent="0" algn="l">
              <a:buFont typeface="Arial" panose="020B0604020202020204" pitchFamily="34" charset="0"/>
              <a:buNone/>
              <a:defRPr sz="1349">
                <a:solidFill>
                  <a:schemeClr val="tx2"/>
                </a:solidFill>
              </a:defRPr>
            </a:lvl8pPr>
            <a:lvl9pPr marL="0" indent="0" algn="l">
              <a:buFont typeface="Arial" panose="020B0604020202020204" pitchFamily="34" charset="0"/>
              <a:buNone/>
              <a:defRPr sz="1349">
                <a:solidFill>
                  <a:schemeClr val="tx2"/>
                </a:solidFill>
              </a:defRPr>
            </a:lvl9pPr>
          </a:lstStyle>
          <a:p>
            <a:pPr lvl="0"/>
            <a:r>
              <a:rPr lang="en-US"/>
              <a:t>Chapter title #3</a:t>
            </a:r>
          </a:p>
        </p:txBody>
      </p:sp>
      <p:sp>
        <p:nvSpPr>
          <p:cNvPr id="29" name="text placeholder_02">
            <a:extLst>
              <a:ext uri="{FF2B5EF4-FFF2-40B4-BE49-F238E27FC236}">
                <a16:creationId xmlns:a16="http://schemas.microsoft.com/office/drawing/2014/main" id="{448DA78B-7A58-2120-DF20-1B13EF89F793}"/>
              </a:ext>
            </a:extLst>
          </p:cNvPr>
          <p:cNvSpPr>
            <a:spLocks noGrp="1"/>
          </p:cNvSpPr>
          <p:nvPr>
            <p:ph type="body" sz="quarter" idx="43" hasCustomPrompt="1"/>
          </p:nvPr>
        </p:nvSpPr>
        <p:spPr>
          <a:xfrm>
            <a:off x="6178757" y="457200"/>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#2</a:t>
            </a:r>
          </a:p>
        </p:txBody>
      </p:sp>
      <p:sp>
        <p:nvSpPr>
          <p:cNvPr id="8" name="text placeholder_01">
            <a:extLst>
              <a:ext uri="{FF2B5EF4-FFF2-40B4-BE49-F238E27FC236}">
                <a16:creationId xmlns:a16="http://schemas.microsoft.com/office/drawing/2014/main" id="{7939DA6D-9B66-9DA3-CA19-ED4469BB9865}"/>
              </a:ext>
            </a:extLst>
          </p:cNvPr>
          <p:cNvSpPr>
            <a:spLocks noGrp="1"/>
          </p:cNvSpPr>
          <p:nvPr>
            <p:ph type="body" sz="quarter" idx="14" hasCustomPrompt="1"/>
          </p:nvPr>
        </p:nvSpPr>
        <p:spPr>
          <a:xfrm>
            <a:off x="3267227" y="457200"/>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#1</a:t>
            </a:r>
          </a:p>
        </p:txBody>
      </p:sp>
      <p:sp>
        <p:nvSpPr>
          <p:cNvPr id="26" name="circle placeholder_05">
            <a:extLst>
              <a:ext uri="{FF2B5EF4-FFF2-40B4-BE49-F238E27FC236}">
                <a16:creationId xmlns:a16="http://schemas.microsoft.com/office/drawing/2014/main" id="{12447588-E2FA-8B67-F73D-BF7407DD54F1}"/>
              </a:ext>
            </a:extLst>
          </p:cNvPr>
          <p:cNvSpPr>
            <a:spLocks noGrp="1" noChangeAspect="1"/>
          </p:cNvSpPr>
          <p:nvPr>
            <p:ph type="body" sz="quarter" idx="41"/>
          </p:nvPr>
        </p:nvSpPr>
        <p:spPr>
          <a:xfrm>
            <a:off x="6445518"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3" name="circle placeholder_04">
            <a:extLst>
              <a:ext uri="{FF2B5EF4-FFF2-40B4-BE49-F238E27FC236}">
                <a16:creationId xmlns:a16="http://schemas.microsoft.com/office/drawing/2014/main" id="{D78D1C58-05BA-3075-8606-171142D294EC}"/>
              </a:ext>
            </a:extLst>
          </p:cNvPr>
          <p:cNvSpPr>
            <a:spLocks noGrp="1" noChangeAspect="1"/>
          </p:cNvSpPr>
          <p:nvPr>
            <p:ph type="body" sz="quarter" idx="38"/>
          </p:nvPr>
        </p:nvSpPr>
        <p:spPr>
          <a:xfrm>
            <a:off x="3547016"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0" name="circle placeholder_03">
            <a:extLst>
              <a:ext uri="{FF2B5EF4-FFF2-40B4-BE49-F238E27FC236}">
                <a16:creationId xmlns:a16="http://schemas.microsoft.com/office/drawing/2014/main" id="{0DE867F3-1DCE-9DC0-9D7C-D55C332EBB7B}"/>
              </a:ext>
            </a:extLst>
          </p:cNvPr>
          <p:cNvSpPr>
            <a:spLocks noGrp="1" noChangeAspect="1"/>
          </p:cNvSpPr>
          <p:nvPr>
            <p:ph type="body" sz="quarter" idx="35"/>
          </p:nvPr>
        </p:nvSpPr>
        <p:spPr>
          <a:xfrm>
            <a:off x="622697"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7" name="circle placeholder_02">
            <a:extLst>
              <a:ext uri="{FF2B5EF4-FFF2-40B4-BE49-F238E27FC236}">
                <a16:creationId xmlns:a16="http://schemas.microsoft.com/office/drawing/2014/main" id="{59862593-ED44-54C9-38E1-6A3ACE48B4B4}"/>
              </a:ext>
            </a:extLst>
          </p:cNvPr>
          <p:cNvSpPr>
            <a:spLocks noGrp="1" noChangeAspect="1"/>
          </p:cNvSpPr>
          <p:nvPr>
            <p:ph type="body" sz="quarter" idx="32"/>
          </p:nvPr>
        </p:nvSpPr>
        <p:spPr>
          <a:xfrm>
            <a:off x="6448615"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4" name="circle placeholder_01">
            <a:extLst>
              <a:ext uri="{FF2B5EF4-FFF2-40B4-BE49-F238E27FC236}">
                <a16:creationId xmlns:a16="http://schemas.microsoft.com/office/drawing/2014/main" id="{B87856A1-CE70-B131-7F63-07427F7919E7}"/>
              </a:ext>
            </a:extLst>
          </p:cNvPr>
          <p:cNvSpPr>
            <a:spLocks noGrp="1" noChangeAspect="1"/>
          </p:cNvSpPr>
          <p:nvPr>
            <p:ph type="body" sz="quarter" idx="30"/>
          </p:nvPr>
        </p:nvSpPr>
        <p:spPr>
          <a:xfrm>
            <a:off x="3549072"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8" name="title placeholder">
            <a:extLst>
              <a:ext uri="{FF2B5EF4-FFF2-40B4-BE49-F238E27FC236}">
                <a16:creationId xmlns:a16="http://schemas.microsoft.com/office/drawing/2014/main" id="{F862A99C-F9B7-E3E2-B474-1C945E114C43}"/>
              </a:ext>
            </a:extLst>
          </p:cNvPr>
          <p:cNvSpPr>
            <a:spLocks noGrp="1"/>
          </p:cNvSpPr>
          <p:nvPr>
            <p:ph type="title"/>
          </p:nvPr>
        </p:nvSpPr>
        <p:spPr>
          <a:xfrm>
            <a:off x="345102" y="457200"/>
            <a:ext cx="2643368" cy="2621833"/>
          </a:xfrm>
        </p:spPr>
        <p:txBody>
          <a:bodyPr bIns="360000" anchor="t" anchorCtr="0">
            <a:noAutofit/>
          </a:bodyPr>
          <a:lstStyle>
            <a:lvl1pPr>
              <a:defRPr>
                <a:solidFill>
                  <a:schemeClr val="bg1"/>
                </a:solidFill>
              </a:defRPr>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69B8BA70-39C1-9CAD-3F7A-880DCB3D3F45}"/>
              </a:ext>
            </a:extLst>
          </p:cNvPr>
          <p:cNvSpPr>
            <a:spLocks noGrp="1"/>
          </p:cNvSpPr>
          <p:nvPr>
            <p:ph type="ftr" sz="quarter" idx="51"/>
          </p:nvPr>
        </p:nvSpPr>
        <p:spPr/>
        <p:txBody>
          <a:bodyPr/>
          <a:lstStyle/>
          <a:p>
            <a:endParaRPr lang="en-US"/>
          </a:p>
        </p:txBody>
      </p:sp>
      <p:sp>
        <p:nvSpPr>
          <p:cNvPr id="2" name="Content Placeholder 3">
            <a:extLst>
              <a:ext uri="{FF2B5EF4-FFF2-40B4-BE49-F238E27FC236}">
                <a16:creationId xmlns:a16="http://schemas.microsoft.com/office/drawing/2014/main" id="{37C65C82-7423-6E15-63FD-A1B0AD6BB273}"/>
              </a:ext>
            </a:extLst>
          </p:cNvPr>
          <p:cNvSpPr>
            <a:spLocks noGrp="1" noChangeAspect="1"/>
          </p:cNvSpPr>
          <p:nvPr>
            <p:ph sz="quarter" idx="42" hasCustomPrompt="1"/>
          </p:nvPr>
        </p:nvSpPr>
        <p:spPr>
          <a:xfrm>
            <a:off x="3635607"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A88C1179-BED0-10F0-3B6E-D0078873ECB1}"/>
              </a:ext>
            </a:extLst>
          </p:cNvPr>
          <p:cNvSpPr>
            <a:spLocks noGrp="1" noChangeAspect="1"/>
          </p:cNvSpPr>
          <p:nvPr>
            <p:ph sz="quarter" idx="52" hasCustomPrompt="1"/>
          </p:nvPr>
        </p:nvSpPr>
        <p:spPr>
          <a:xfrm>
            <a:off x="6532053"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F6622BAE-FD17-C8DF-FFF2-0C08C20BEFBF}"/>
              </a:ext>
            </a:extLst>
          </p:cNvPr>
          <p:cNvSpPr>
            <a:spLocks noGrp="1" noChangeAspect="1"/>
          </p:cNvSpPr>
          <p:nvPr>
            <p:ph sz="quarter" idx="53" hasCustomPrompt="1"/>
          </p:nvPr>
        </p:nvSpPr>
        <p:spPr>
          <a:xfrm>
            <a:off x="363560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3" name="Content Placeholder 3">
            <a:extLst>
              <a:ext uri="{FF2B5EF4-FFF2-40B4-BE49-F238E27FC236}">
                <a16:creationId xmlns:a16="http://schemas.microsoft.com/office/drawing/2014/main" id="{4ADD35EE-D810-0B52-DD93-43434870DAA5}"/>
              </a:ext>
            </a:extLst>
          </p:cNvPr>
          <p:cNvSpPr>
            <a:spLocks noGrp="1" noChangeAspect="1"/>
          </p:cNvSpPr>
          <p:nvPr>
            <p:ph sz="quarter" idx="54" hasCustomPrompt="1"/>
          </p:nvPr>
        </p:nvSpPr>
        <p:spPr>
          <a:xfrm>
            <a:off x="6532053"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5" name="Content Placeholder 3">
            <a:extLst>
              <a:ext uri="{FF2B5EF4-FFF2-40B4-BE49-F238E27FC236}">
                <a16:creationId xmlns:a16="http://schemas.microsoft.com/office/drawing/2014/main" id="{8BCEA4ED-07AC-BB44-EF1A-0E871F31A49F}"/>
              </a:ext>
            </a:extLst>
          </p:cNvPr>
          <p:cNvSpPr>
            <a:spLocks noGrp="1" noChangeAspect="1"/>
          </p:cNvSpPr>
          <p:nvPr>
            <p:ph sz="quarter" idx="55" hasCustomPrompt="1"/>
          </p:nvPr>
        </p:nvSpPr>
        <p:spPr>
          <a:xfrm>
            <a:off x="70947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5" name="Slide Number Placeholder 5">
            <a:extLst>
              <a:ext uri="{FF2B5EF4-FFF2-40B4-BE49-F238E27FC236}">
                <a16:creationId xmlns:a16="http://schemas.microsoft.com/office/drawing/2014/main" id="{C2B6156E-89A2-DC89-E364-C99E6B68AB1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746040457"/>
      </p:ext>
    </p:extLst>
  </p:cSld>
  <p:clrMapOvr>
    <a:masterClrMapping/>
  </p:clrMapOvr>
  <p:extLst>
    <p:ext uri="{DCECCB84-F9BA-43D5-87BE-67443E8EF086}">
      <p15:sldGuideLst xmlns:p15="http://schemas.microsoft.com/office/powerpoint/2012/main">
        <p15:guide id="1" pos="2736">
          <p15:clr>
            <a:srgbClr val="FBAE40"/>
          </p15:clr>
        </p15:guide>
        <p15:guide id="2" pos="4943">
          <p15:clr>
            <a:srgbClr val="FBAE40"/>
          </p15:clr>
        </p15:guide>
        <p15:guide id="3" pos="2510">
          <p15:clr>
            <a:srgbClr val="FBAE40"/>
          </p15:clr>
        </p15:guide>
        <p15:guide id="4" pos="518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
            <a:extLst>
              <a:ext uri="{FF2B5EF4-FFF2-40B4-BE49-F238E27FC236}">
                <a16:creationId xmlns:a16="http://schemas.microsoft.com/office/drawing/2014/main" id="{EFC2B391-2BF5-A5B2-E002-18A123FDC6C7}"/>
              </a:ext>
              <a:ext uri="{C183D7F6-B498-43B3-948B-1728B52AA6E4}">
                <adec:decorative xmlns:adec="http://schemas.microsoft.com/office/drawing/2017/decorative" val="0"/>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8" name="Graphic 6" descr="BDO logo">
            <a:extLst>
              <a:ext uri="{FF2B5EF4-FFF2-40B4-BE49-F238E27FC236}">
                <a16:creationId xmlns:a16="http://schemas.microsoft.com/office/drawing/2014/main" id="{448F9122-4EE5-456B-8C96-E83846C31FB9}"/>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5584712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2" name="Picture 1" descr="A red background with lines">
            <a:extLst>
              <a:ext uri="{FF2B5EF4-FFF2-40B4-BE49-F238E27FC236}">
                <a16:creationId xmlns:a16="http://schemas.microsoft.com/office/drawing/2014/main" id="{99BA738A-86F3-5B70-3C5D-F84BFB9BA65D}"/>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9" name="Graphic 6" descr="BDO logo">
            <a:extLst>
              <a:ext uri="{FF2B5EF4-FFF2-40B4-BE49-F238E27FC236}">
                <a16:creationId xmlns:a16="http://schemas.microsoft.com/office/drawing/2014/main" id="{A2430C3B-BF14-4649-B946-A25FD26BCFC2}"/>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035390138"/>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4" name="Picture 3" descr="A gray background with lines">
            <a:extLst>
              <a:ext uri="{FF2B5EF4-FFF2-40B4-BE49-F238E27FC236}">
                <a16:creationId xmlns:a16="http://schemas.microsoft.com/office/drawing/2014/main" id="{76683B58-DCB2-4050-722E-B641B84A2831}"/>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8" name="Graphic 6" descr="BDO logo">
            <a:extLst>
              <a:ext uri="{FF2B5EF4-FFF2-40B4-BE49-F238E27FC236}">
                <a16:creationId xmlns:a16="http://schemas.microsoft.com/office/drawing/2014/main" id="{FEB1B1C4-8E17-4B5E-A72D-632A32C2A7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21958999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3" name="Picture 2" descr="A gray background with lines">
            <a:extLst>
              <a:ext uri="{FF2B5EF4-FFF2-40B4-BE49-F238E27FC236}">
                <a16:creationId xmlns:a16="http://schemas.microsoft.com/office/drawing/2014/main" id="{860EBA57-5E8C-A345-50CB-E015FF709497}"/>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9" name="Graphic 6" descr="BDO logo">
            <a:extLst>
              <a:ext uri="{FF2B5EF4-FFF2-40B4-BE49-F238E27FC236}">
                <a16:creationId xmlns:a16="http://schemas.microsoft.com/office/drawing/2014/main" id="{1002DD07-37FA-41CF-9187-F9A90D1F6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271378001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466F77FE-E073-5050-2D20-67C50E48858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8" name="Graphic 6" descr="BDO logo">
            <a:extLst>
              <a:ext uri="{FF2B5EF4-FFF2-40B4-BE49-F238E27FC236}">
                <a16:creationId xmlns:a16="http://schemas.microsoft.com/office/drawing/2014/main" id="{CD4346F3-14FF-406E-BC3F-251AEB74A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0820353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background&#10;&#10;AI-generated content may be incorrect.">
            <a:extLst>
              <a:ext uri="{FF2B5EF4-FFF2-40B4-BE49-F238E27FC236}">
                <a16:creationId xmlns:a16="http://schemas.microsoft.com/office/drawing/2014/main" id="{59CFC4B5-946C-19BC-EADB-DF869C99B97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9" name="Graphic 6" descr="BDO logo">
            <a:extLst>
              <a:ext uri="{FF2B5EF4-FFF2-40B4-BE49-F238E27FC236}">
                <a16:creationId xmlns:a16="http://schemas.microsoft.com/office/drawing/2014/main" id="{7E57DB35-5671-4FCE-9703-8A7332C1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297578801"/>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4" name="Picture 3" descr="A blue and grey background&#10;&#10;AI-generated content may be incorrect.">
            <a:extLst>
              <a:ext uri="{FF2B5EF4-FFF2-40B4-BE49-F238E27FC236}">
                <a16:creationId xmlns:a16="http://schemas.microsoft.com/office/drawing/2014/main" id="{CB48314F-31FA-C12A-A342-8A6FD6C0C3B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04F94F88-9182-4D1D-8EED-2E181B9A2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9218635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3" name="Picture 2" descr="A blue and grey background&#10;&#10;AI-generated content may be incorrect.">
            <a:extLst>
              <a:ext uri="{FF2B5EF4-FFF2-40B4-BE49-F238E27FC236}">
                <a16:creationId xmlns:a16="http://schemas.microsoft.com/office/drawing/2014/main" id="{8967B971-9067-00CF-2005-0387C916EC4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DF1AE2EE-D4FB-4670-98BA-890053CE4E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66521907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13968EFE-09AD-5067-B04B-8B00CA6D253B}"/>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F49F5ED8-6334-43EB-8E73-DC5AB0AE9FA2}"/>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276092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34019303-4A87-7157-3D83-129A350412A9}"/>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8F2CEA41-D3EC-4732-9456-84ECFDDFA8E7}"/>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413501566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34019303-4A87-7157-3D83-129A350412A9}"/>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8F2CEA41-D3EC-4732-9456-84ECFDDFA8E7}"/>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101746647"/>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828800"/>
            <a:ext cx="8458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49498733"/>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 uri="{C183D7F6-B498-43B3-948B-1728B52AA6E4}">
                <adec:decorative xmlns:adec="http://schemas.microsoft.com/office/drawing/2017/decorative" val="1"/>
              </a:ext>
            </a:extLst>
          </p:cNvPr>
          <p:cNvSpPr/>
          <p:nvPr/>
        </p:nvSpPr>
        <p:spPr>
          <a:xfrm flipH="1">
            <a:off x="3766349" y="1828800"/>
            <a:ext cx="5382816" cy="5029201"/>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342900" y="1828800"/>
            <a:ext cx="84582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1126066"/>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406558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1828800"/>
            <a:ext cx="40576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66808361"/>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286125"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2935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59875"/>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254508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4726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4944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86714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1387349-BBC3-8B4B-9A00-1F01B4EB6CC6}"/>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12" name="Picture Placeholder 11">
            <a:extLst>
              <a:ext uri="{FF2B5EF4-FFF2-40B4-BE49-F238E27FC236}">
                <a16:creationId xmlns:a16="http://schemas.microsoft.com/office/drawing/2014/main" id="{2BD0D195-64A3-C4CD-9391-853288D42193}"/>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endParaRPr lang="en-US"/>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5647C076-99B9-4135-A17A-5D014FF43FA9}"/>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6A7B35B1-B64B-6444-A61E-C6EF7A6DEC0F}"/>
              </a:ext>
            </a:extLst>
          </p:cNvPr>
          <p:cNvSpPr>
            <a:spLocks noGrp="1"/>
          </p:cNvSpPr>
          <p:nvPr>
            <p:ph sz="quarter" idx="11"/>
          </p:nvPr>
        </p:nvSpPr>
        <p:spPr>
          <a:xfrm>
            <a:off x="342900" y="2286000"/>
            <a:ext cx="5943600"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1559869862"/>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445D2F72-316D-7286-BCDD-B0FB4DEB7E35}"/>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C70BB6A7-33A1-4AF1-AB18-32FE5CD943DE}"/>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D5BADE2E-E07B-3E9F-B4D3-B6F096340B8D}"/>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93687697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C7A7654C-234B-2EEB-2C92-0DDBBEDE7856}"/>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F7B0D377-0A56-497B-A99F-734B7686EBFB}"/>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FB4EC012-B0F0-B996-8CC4-815C13AFB9E2}"/>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204131561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5953125" y="0"/>
            <a:ext cx="3190874" cy="6858000"/>
          </a:xfrm>
          <a:solidFill>
            <a:schemeClr val="bg2"/>
          </a:solidFill>
        </p:spPr>
        <p:txBody>
          <a:bodyP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71AE0FE7-E22E-48E6-B634-3639E0EA1247}"/>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4" name="Content Placeholder 9">
            <a:extLst>
              <a:ext uri="{FF2B5EF4-FFF2-40B4-BE49-F238E27FC236}">
                <a16:creationId xmlns:a16="http://schemas.microsoft.com/office/drawing/2014/main" id="{E49938B1-F6E0-826B-3A43-E21928AB6735}"/>
              </a:ext>
            </a:extLst>
          </p:cNvPr>
          <p:cNvSpPr>
            <a:spLocks noGrp="1"/>
          </p:cNvSpPr>
          <p:nvPr>
            <p:ph sz="quarter" idx="11"/>
          </p:nvPr>
        </p:nvSpPr>
        <p:spPr>
          <a:xfrm>
            <a:off x="342898" y="1828800"/>
            <a:ext cx="5257802" cy="4114800"/>
          </a:xfrm>
          <a:noFill/>
          <a:effectLst/>
        </p:spPr>
        <p:txBody>
          <a:bodyPr vert="horz" lIns="0" tIns="0" rIns="0" bIns="0" rtlCol="0" anchor="t">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8023179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guide id="9" pos="47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p:cSld name="Cover F - dark/red photo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a table">
            <a:extLst>
              <a:ext uri="{FF2B5EF4-FFF2-40B4-BE49-F238E27FC236}">
                <a16:creationId xmlns:a16="http://schemas.microsoft.com/office/drawing/2014/main" id="{1103EEA8-2A12-40B5-8457-B2CF3BFFC340}"/>
              </a:ext>
            </a:extLst>
          </p:cNvPr>
          <p:cNvPicPr>
            <a:picLocks noChangeAspect="1"/>
          </p:cNvPicPr>
          <p:nvPr/>
        </p:nvPicPr>
        <p:blipFill>
          <a:blip r:embed="rId2">
            <a:extLst>
              <a:ext uri="{28A0092B-C50C-407E-A947-70E740481C1C}">
                <a14:useLocalDpi xmlns:a14="http://schemas.microsoft.com/office/drawing/2010/main"/>
              </a:ext>
            </a:extLst>
          </a:blip>
          <a:srcRect l="9259" t="18519" r="9259"/>
          <a:stretch>
            <a:fillRect/>
          </a:stretch>
        </p:blipFill>
        <p:spPr>
          <a:xfrm flipH="1">
            <a:off x="1" y="0"/>
            <a:ext cx="9143999" cy="6858000"/>
          </a:xfrm>
          <a:prstGeom prst="rect">
            <a:avLst/>
          </a:prstGeom>
        </p:spPr>
      </p:pic>
      <p:sp>
        <p:nvSpPr>
          <p:cNvPr id="11" name="Rectangle 10">
            <a:extLst>
              <a:ext uri="{FF2B5EF4-FFF2-40B4-BE49-F238E27FC236}">
                <a16:creationId xmlns:a16="http://schemas.microsoft.com/office/drawing/2014/main" id="{28937915-5184-41C2-AC04-479F29144427}"/>
              </a:ext>
            </a:extLst>
          </p:cNvPr>
          <p:cNvSpPr/>
          <p:nvPr/>
        </p:nvSpPr>
        <p:spPr>
          <a:xfrm>
            <a:off x="0" y="0"/>
            <a:ext cx="6723126" cy="6858000"/>
          </a:xfrm>
          <a:prstGeom prst="rect">
            <a:avLst/>
          </a:prstGeom>
          <a:gradFill flip="none" rotWithShape="1">
            <a:gsLst>
              <a:gs pos="0">
                <a:schemeClr val="tx1">
                  <a:lumMod val="0"/>
                  <a:alpha val="0"/>
                </a:schemeClr>
              </a:gs>
              <a:gs pos="65000">
                <a:schemeClr val="tx1">
                  <a:lumMod val="0"/>
                  <a:alpha val="68000"/>
                </a:schemeClr>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p:nvPr>
        </p:nvSpPr>
        <p:spPr bwMode="gray">
          <a:xfrm>
            <a:off x="356692" y="1153510"/>
            <a:ext cx="2771775" cy="2616200"/>
          </a:xfrm>
        </p:spPr>
        <p:txBody>
          <a:bodyPr/>
          <a:lstStyle>
            <a:lvl1pPr>
              <a:defRPr sz="2700" b="1" cap="all" baseline="0">
                <a:solidFill>
                  <a:schemeClr val="bg1"/>
                </a:solidFill>
              </a:defRPr>
            </a:lvl1pPr>
          </a:lstStyle>
          <a:p>
            <a:r>
              <a:rPr lang="en-US"/>
              <a:t>Click to edit Master title style</a:t>
            </a:r>
            <a:endParaRPr lang="en-GB" dirty="0"/>
          </a:p>
        </p:txBody>
      </p:sp>
      <p:sp>
        <p:nvSpPr>
          <p:cNvPr id="45" name="TextBox 44">
            <a:extLst>
              <a:ext uri="{FF2B5EF4-FFF2-40B4-BE49-F238E27FC236}">
                <a16:creationId xmlns:a16="http://schemas.microsoft.com/office/drawing/2014/main" id="{47289A5B-3C60-4EA8-A6B3-22A84FF22D9A}"/>
              </a:ext>
            </a:extLst>
          </p:cNvPr>
          <p:cNvSpPr txBox="1"/>
          <p:nvPr/>
        </p:nvSpPr>
        <p:spPr>
          <a:xfrm>
            <a:off x="356692" y="6412413"/>
            <a:ext cx="3839714" cy="161583"/>
          </a:xfrm>
          <a:prstGeom prst="rect">
            <a:avLst/>
          </a:prstGeom>
          <a:noFill/>
        </p:spPr>
        <p:txBody>
          <a:bodyPr wrap="square" lIns="0" tIns="0" rIns="0" bIns="0" rtlCol="0">
            <a:spAutoFit/>
          </a:bodyPr>
          <a:lstStyle/>
          <a:p>
            <a:pPr algn="l"/>
            <a:r>
              <a:rPr lang="en-US" sz="525" b="0" kern="1200" dirty="0">
                <a:solidFill>
                  <a:schemeClr val="bg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2" name="Rectangle 3">
            <a:extLst>
              <a:ext uri="{FF2B5EF4-FFF2-40B4-BE49-F238E27FC236}">
                <a16:creationId xmlns:a16="http://schemas.microsoft.com/office/drawing/2014/main" id="{B1A116E9-A215-0603-7B94-5BDBBA484F52}"/>
              </a:ext>
            </a:extLst>
          </p:cNvPr>
          <p:cNvSpPr>
            <a:spLocks noGrp="1" noChangeArrowheads="1"/>
          </p:cNvSpPr>
          <p:nvPr>
            <p:ph type="subTitle" idx="1"/>
          </p:nvPr>
        </p:nvSpPr>
        <p:spPr bwMode="gray">
          <a:xfrm>
            <a:off x="342900" y="5505063"/>
            <a:ext cx="3083059" cy="553998"/>
          </a:xfrm>
          <a:prstGeom prst="rect">
            <a:avLst/>
          </a:prstGeom>
          <a:noFill/>
        </p:spPr>
        <p:txBody>
          <a:bodyPr wrap="square" lIns="0" tIns="0" rIns="0" bIns="0">
            <a:spAutoFit/>
          </a:bodyPr>
          <a:lstStyle>
            <a:lvl1pPr>
              <a:defRPr>
                <a:solidFill>
                  <a:schemeClr val="bg1"/>
                </a:solidFill>
              </a:defRPr>
            </a:lvl1pPr>
          </a:lstStyle>
          <a:p>
            <a:r>
              <a:rPr lang="en-US"/>
              <a:t>Click to edit Master subtitle style</a:t>
            </a:r>
            <a:endParaRPr lang="en-GB" dirty="0"/>
          </a:p>
        </p:txBody>
      </p:sp>
      <p:pic>
        <p:nvPicPr>
          <p:cNvPr id="8" name="Graphic 6" descr="BDO logo">
            <a:extLst>
              <a:ext uri="{FF2B5EF4-FFF2-40B4-BE49-F238E27FC236}">
                <a16:creationId xmlns:a16="http://schemas.microsoft.com/office/drawing/2014/main" id="{D7017CE6-E959-46AB-BB58-5170F4FDC8A6}"/>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8">
            <a:extLst>
              <a:ext uri="{FF2B5EF4-FFF2-40B4-BE49-F238E27FC236}">
                <a16:creationId xmlns:a16="http://schemas.microsoft.com/office/drawing/2014/main" id="{1579471B-4039-45B1-ABD1-DBA3879A2B09}"/>
              </a:ext>
            </a:extLst>
          </p:cNvPr>
          <p:cNvSpPr/>
          <p:nvPr/>
        </p:nvSpPr>
        <p:spPr>
          <a:xfrm>
            <a:off x="3768213" y="-501445"/>
            <a:ext cx="5032887"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and/or gradient in the slide master!</a:t>
            </a:r>
          </a:p>
        </p:txBody>
      </p:sp>
    </p:spTree>
    <p:extLst>
      <p:ext uri="{BB962C8B-B14F-4D97-AF65-F5344CB8AC3E}">
        <p14:creationId xmlns:p14="http://schemas.microsoft.com/office/powerpoint/2010/main" val="3088405297"/>
      </p:ext>
    </p:extLst>
  </p:cSld>
  <p:clrMapOvr>
    <a:masterClrMapping/>
  </p:clrMapOvr>
  <p:extLst>
    <p:ext uri="{DCECCB84-F9BA-43D5-87BE-67443E8EF086}">
      <p15:sldGuideLst xmlns:p15="http://schemas.microsoft.com/office/powerpoint/2012/main">
        <p15:guide id="2" orient="horz" pos="720">
          <p15:clr>
            <a:srgbClr val="FBAE40"/>
          </p15:clr>
        </p15:guide>
        <p15:guide id="3" orient="horz" pos="34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828800"/>
            <a:ext cx="8458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43219007"/>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C479E82-2450-BC71-FFF0-B5D6E84A5248}"/>
              </a:ext>
              <a:ext uri="{C183D7F6-B498-43B3-948B-1728B52AA6E4}">
                <adec:decorative xmlns:adec="http://schemas.microsoft.com/office/drawing/2017/decorative" val="1"/>
              </a:ext>
            </a:extLst>
          </p:cNvPr>
          <p:cNvSpPr>
            <a:spLocks noChangeAspect="1"/>
          </p:cNvSpPr>
          <p:nvPr/>
        </p:nvSpPr>
        <p:spPr>
          <a:xfrm rot="5400000" flipV="1">
            <a:off x="4252066" y="152141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5" name="Title 2">
            <a:extLst>
              <a:ext uri="{FF2B5EF4-FFF2-40B4-BE49-F238E27FC236}">
                <a16:creationId xmlns:a16="http://schemas.microsoft.com/office/drawing/2014/main" id="{5E671CCA-6D00-0BE4-D6E8-898E7BA969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4DD8FEDC-1C70-C628-350B-E90635C33303}"/>
              </a:ext>
            </a:extLst>
          </p:cNvPr>
          <p:cNvSpPr>
            <a:spLocks noGrp="1"/>
          </p:cNvSpPr>
          <p:nvPr>
            <p:ph type="ftr" sz="quarter" idx="12"/>
          </p:nvPr>
        </p:nvSpPr>
        <p:spPr>
          <a:xfrm>
            <a:off x="342900" y="6400800"/>
            <a:ext cx="3563594" cy="228600"/>
          </a:xfrm>
        </p:spPr>
        <p:txBody>
          <a:bodyPr/>
          <a:lstStyle/>
          <a:p>
            <a:endParaRPr lang="en-US"/>
          </a:p>
        </p:txBody>
      </p:sp>
      <p:sp>
        <p:nvSpPr>
          <p:cNvPr id="7" name="Content Placeholder 3">
            <a:extLst>
              <a:ext uri="{FF2B5EF4-FFF2-40B4-BE49-F238E27FC236}">
                <a16:creationId xmlns:a16="http://schemas.microsoft.com/office/drawing/2014/main" id="{390EEB32-BE2B-D8B9-9CB6-C6BD5165760E}"/>
              </a:ext>
            </a:extLst>
          </p:cNvPr>
          <p:cNvSpPr>
            <a:spLocks noGrp="1"/>
          </p:cNvSpPr>
          <p:nvPr>
            <p:ph sz="quarter" idx="10"/>
          </p:nvPr>
        </p:nvSpPr>
        <p:spPr>
          <a:xfrm>
            <a:off x="34290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25FE57-E1BD-2578-5D0F-6A8AFD49D5D1}"/>
              </a:ext>
            </a:extLst>
          </p:cNvPr>
          <p:cNvSpPr>
            <a:spLocks noGrp="1"/>
          </p:cNvSpPr>
          <p:nvPr>
            <p:ph sz="quarter" idx="11"/>
          </p:nvPr>
        </p:nvSpPr>
        <p:spPr>
          <a:xfrm>
            <a:off x="3286125"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6E359E0-A4E9-4808-87A9-07F36010E622}"/>
              </a:ext>
            </a:extLst>
          </p:cNvPr>
          <p:cNvSpPr>
            <a:spLocks noGrp="1"/>
          </p:cNvSpPr>
          <p:nvPr>
            <p:ph sz="quarter" idx="13"/>
          </p:nvPr>
        </p:nvSpPr>
        <p:spPr>
          <a:xfrm>
            <a:off x="622935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7779E40-4499-BCF3-F3E6-39B0DA1DC8B2}"/>
              </a:ext>
            </a:extLst>
          </p:cNvPr>
          <p:cNvSpPr>
            <a:spLocks noGrp="1"/>
          </p:cNvSpPr>
          <p:nvPr>
            <p:ph sz="quarter" idx="14" hasCustomPrompt="1"/>
          </p:nvPr>
        </p:nvSpPr>
        <p:spPr>
          <a:xfrm>
            <a:off x="542925"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1" name="Content Placeholder 3">
            <a:extLst>
              <a:ext uri="{FF2B5EF4-FFF2-40B4-BE49-F238E27FC236}">
                <a16:creationId xmlns:a16="http://schemas.microsoft.com/office/drawing/2014/main" id="{A4BC968B-F0CC-88F5-108A-8D221A790DEB}"/>
              </a:ext>
            </a:extLst>
          </p:cNvPr>
          <p:cNvSpPr>
            <a:spLocks noGrp="1"/>
          </p:cNvSpPr>
          <p:nvPr>
            <p:ph sz="quarter" idx="15" hasCustomPrompt="1"/>
          </p:nvPr>
        </p:nvSpPr>
        <p:spPr>
          <a:xfrm>
            <a:off x="3486452"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2" name="Content Placeholder 3">
            <a:extLst>
              <a:ext uri="{FF2B5EF4-FFF2-40B4-BE49-F238E27FC236}">
                <a16:creationId xmlns:a16="http://schemas.microsoft.com/office/drawing/2014/main" id="{2A07411F-179A-1D46-349D-85B89F9E0223}"/>
              </a:ext>
            </a:extLst>
          </p:cNvPr>
          <p:cNvSpPr>
            <a:spLocks noGrp="1"/>
          </p:cNvSpPr>
          <p:nvPr>
            <p:ph sz="quarter" idx="16" hasCustomPrompt="1"/>
          </p:nvPr>
        </p:nvSpPr>
        <p:spPr>
          <a:xfrm>
            <a:off x="6429677"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2312366269"/>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with 3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6C7E41A-4DFE-4E4E-08AB-C42C4A792F08}"/>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851728"/>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775F448-2E2A-3EA9-8DF8-AFF07414E4AA}"/>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05764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474345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0285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7291256-3A4C-DAF6-E98D-3DB67CA6BC1F}"/>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3"/>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538948"/>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34290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254508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474726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694944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342900" y="1828800"/>
            <a:ext cx="185166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2545080" y="1828800"/>
            <a:ext cx="185166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4747260" y="1828800"/>
            <a:ext cx="185166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6949440" y="1828800"/>
            <a:ext cx="185166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212953160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548806795"/>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2273887" y="0"/>
            <a:ext cx="6870113"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47944875"/>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cSld name="Title -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DD2873E2-BD86-2875-CB97-BF38A7293938}"/>
              </a:ext>
              <a:ext uri="{C183D7F6-B498-43B3-948B-1728B52AA6E4}">
                <adec:decorative xmlns:adec="http://schemas.microsoft.com/office/drawing/2017/decorative" val="1"/>
              </a:ext>
            </a:extLst>
          </p:cNvPr>
          <p:cNvSpPr/>
          <p:nvPr/>
        </p:nvSpPr>
        <p:spPr>
          <a:xfrm rot="16200000" flipH="1">
            <a:off x="3912897" y="1626900"/>
            <a:ext cx="6858001" cy="3604205"/>
          </a:xfrm>
          <a:prstGeom prst="rtTriangle">
            <a:avLst/>
          </a:prstGeom>
          <a:solidFill>
            <a:schemeClr val="bg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4" name="Content Placeholder 15">
            <a:extLst>
              <a:ext uri="{FF2B5EF4-FFF2-40B4-BE49-F238E27FC236}">
                <a16:creationId xmlns:a16="http://schemas.microsoft.com/office/drawing/2014/main" id="{4E4EFC46-79B4-4ABB-B065-3E21F9F2AED2}"/>
              </a:ext>
            </a:extLst>
          </p:cNvPr>
          <p:cNvSpPr>
            <a:spLocks noGrp="1"/>
          </p:cNvSpPr>
          <p:nvPr>
            <p:ph sz="quarter" idx="12"/>
          </p:nvPr>
        </p:nvSpPr>
        <p:spPr>
          <a:xfrm>
            <a:off x="2857501" y="457200"/>
            <a:ext cx="5943600" cy="5486400"/>
          </a:xfrm>
          <a:solidFill>
            <a:schemeClr val="bg1"/>
          </a:solidFill>
          <a:effectLst>
            <a:outerShdw blurRad="190500" algn="t" rotWithShape="0">
              <a:prstClr val="black">
                <a:alpha val="15000"/>
              </a:prstClr>
            </a:outerShdw>
          </a:effectLst>
        </p:spPr>
        <p:txBody>
          <a:bodyPr vert="horz" wrap="square" lIns="182880" tIns="182880" rIns="182880" bIns="182880" rtlCol="0" anchor="ctr">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3" name="Footer Placeholder 2">
            <a:extLst>
              <a:ext uri="{FF2B5EF4-FFF2-40B4-BE49-F238E27FC236}">
                <a16:creationId xmlns:a16="http://schemas.microsoft.com/office/drawing/2014/main" id="{D981B7F3-6B42-7990-350D-AED31FAD6A22}"/>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50478049-ED07-4F7D-B446-CEE9CB83F1F6}"/>
              </a:ext>
            </a:extLst>
          </p:cNvPr>
          <p:cNvSpPr>
            <a:spLocks noGrp="1"/>
          </p:cNvSpPr>
          <p:nvPr>
            <p:ph type="title"/>
          </p:nvPr>
        </p:nvSpPr>
        <p:spPr>
          <a:xfrm>
            <a:off x="342901" y="457200"/>
            <a:ext cx="2171699" cy="5486400"/>
          </a:xfrm>
        </p:spPr>
        <p:txBody>
          <a:bodyPr/>
          <a:lstStyle/>
          <a:p>
            <a:r>
              <a:rPr lang="en-US"/>
              <a:t>Click to edit Master title style</a:t>
            </a:r>
            <a:endParaRPr lang="en-US" dirty="0"/>
          </a:p>
        </p:txBody>
      </p:sp>
    </p:spTree>
    <p:extLst>
      <p:ext uri="{BB962C8B-B14F-4D97-AF65-F5344CB8AC3E}">
        <p14:creationId xmlns:p14="http://schemas.microsoft.com/office/powerpoint/2010/main" val="2184464366"/>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152">
          <p15:clr>
            <a:srgbClr val="FBAE40"/>
          </p15:clr>
        </p15:guide>
        <p15:guide id="3" pos="2112">
          <p15:clr>
            <a:srgbClr val="FBAE40"/>
          </p15:clr>
        </p15:guide>
        <p15:guide id="4" pos="240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4" name="Content Placeholder 3">
            <a:extLst>
              <a:ext uri="{FF2B5EF4-FFF2-40B4-BE49-F238E27FC236}">
                <a16:creationId xmlns:a16="http://schemas.microsoft.com/office/drawing/2014/main" id="{A1660E5D-054A-FD44-CD87-18CA2F0A2A20}"/>
              </a:ext>
            </a:extLst>
          </p:cNvPr>
          <p:cNvSpPr>
            <a:spLocks noGrp="1"/>
          </p:cNvSpPr>
          <p:nvPr>
            <p:ph sz="quarter" idx="15"/>
          </p:nvPr>
        </p:nvSpPr>
        <p:spPr>
          <a:xfrm>
            <a:off x="342900" y="2286000"/>
            <a:ext cx="4914900" cy="1938992"/>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666370204"/>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342900" y="457200"/>
            <a:ext cx="49149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2469192061"/>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 uri="{C183D7F6-B498-43B3-948B-1728B52AA6E4}">
                <adec:decorative xmlns:adec="http://schemas.microsoft.com/office/drawing/2017/decorative" val="1"/>
              </a:ext>
            </a:extLst>
          </p:cNvPr>
          <p:cNvSpPr/>
          <p:nvPr/>
        </p:nvSpPr>
        <p:spPr>
          <a:xfrm flipH="1">
            <a:off x="3766349" y="1828800"/>
            <a:ext cx="5382816" cy="5029201"/>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342900" y="1828800"/>
            <a:ext cx="84582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831543"/>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342900" y="6400800"/>
            <a:ext cx="3563594" cy="228600"/>
          </a:xfrm>
        </p:spPr>
        <p:txBody>
          <a:bodyPr/>
          <a:lstStyle/>
          <a:p>
            <a:endParaRPr lang="en-US"/>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342900" y="2286000"/>
            <a:ext cx="4914900" cy="2033890"/>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4224653877"/>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 uri="{C183D7F6-B498-43B3-948B-1728B52AA6E4}">
                <adec:decorative xmlns:adec="http://schemas.microsoft.com/office/drawing/2017/decorative" val="1"/>
              </a:ext>
            </a:extLst>
          </p:cNvPr>
          <p:cNvSpPr/>
          <p:nvPr/>
        </p:nvSpPr>
        <p:spPr>
          <a:xfrm flipH="1">
            <a:off x="4903471" y="1045283"/>
            <a:ext cx="4240520"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426547413"/>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761725564"/>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4990684" y="0"/>
            <a:ext cx="4153315" cy="388047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416999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3628229" y="1629570"/>
            <a:ext cx="6400800" cy="405606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4990685" y="708039"/>
            <a:ext cx="3675888"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342901" y="457200"/>
            <a:ext cx="417194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679554328"/>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 uri="{C183D7F6-B498-43B3-948B-1728B52AA6E4}">
                <adec:decorative xmlns:adec="http://schemas.microsoft.com/office/drawing/2017/decorative" val="1"/>
              </a:ext>
            </a:extLst>
          </p:cNvPr>
          <p:cNvSpPr>
            <a:spLocks noChangeAspect="1"/>
          </p:cNvSpPr>
          <p:nvPr/>
        </p:nvSpPr>
        <p:spPr>
          <a:xfrm flipH="1">
            <a:off x="4505842" y="2524539"/>
            <a:ext cx="4638158" cy="4333462"/>
          </a:xfrm>
          <a:prstGeom prst="rtTriangle">
            <a:avLst/>
          </a:prstGeom>
          <a:solidFill>
            <a:schemeClr val="accent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9951" y="1828800"/>
            <a:ext cx="456494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Mobile phon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5283554" y="-1"/>
            <a:ext cx="3500336"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5618683" y="1"/>
            <a:ext cx="2821658"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342901" y="457200"/>
            <a:ext cx="456494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696314449"/>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 uri="{C183D7F6-B498-43B3-948B-1728B52AA6E4}">
                <adec:decorative xmlns:adec="http://schemas.microsoft.com/office/drawing/2017/decorative" val="1"/>
              </a:ext>
            </a:extLst>
          </p:cNvPr>
          <p:cNvSpPr>
            <a:spLocks noChangeAspect="1"/>
          </p:cNvSpPr>
          <p:nvPr/>
        </p:nvSpPr>
        <p:spPr>
          <a:xfrm rot="16200000">
            <a:off x="3215417" y="929417"/>
            <a:ext cx="7772400" cy="4084766"/>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649436"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4275312" y="1123950"/>
            <a:ext cx="4868688"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4445400" y="1359923"/>
            <a:ext cx="4700192"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342901" y="457200"/>
            <a:ext cx="3649435"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4007066075"/>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4321787" y="0"/>
            <a:ext cx="4822209" cy="685800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3718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Laptop">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3858986" y="1730382"/>
            <a:ext cx="51816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4658695" y="2013861"/>
            <a:ext cx="3582182"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342901" y="457200"/>
            <a:ext cx="7153274"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982909345"/>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hoto of a tablet lying flat on a desk with a red coffee mug and stylus next to it. ">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342900" y="457200"/>
            <a:ext cx="234315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3802857" y="1069976"/>
            <a:ext cx="4530329"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860667701"/>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descr="Photo of a laptop screen, with papers, glasses, and a clipboard stacked on either side. ">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9144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342900" y="457200"/>
            <a:ext cx="18288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2778443" y="679450"/>
            <a:ext cx="4589145"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Tree>
    <p:extLst>
      <p:ext uri="{BB962C8B-B14F-4D97-AF65-F5344CB8AC3E}">
        <p14:creationId xmlns:p14="http://schemas.microsoft.com/office/powerpoint/2010/main" val="3275698955"/>
      </p:ext>
    </p:extLst>
  </p:cSld>
  <p:clrMapOvr>
    <a:masterClrMapping/>
  </p:clrMapOvr>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video mockup">
    <p:spTree>
      <p:nvGrpSpPr>
        <p:cNvPr id="1" name=""/>
        <p:cNvGrpSpPr/>
        <p:nvPr/>
      </p:nvGrpSpPr>
      <p:grpSpPr>
        <a:xfrm>
          <a:off x="0" y="0"/>
          <a:ext cx="0" cy="0"/>
          <a:chOff x="0" y="0"/>
          <a:chExt cx="0" cy="0"/>
        </a:xfrm>
      </p:grpSpPr>
      <p:sp>
        <p:nvSpPr>
          <p:cNvPr id="3" name="cornerstone">
            <a:extLst>
              <a:ext uri="{FF2B5EF4-FFF2-40B4-BE49-F238E27FC236}">
                <a16:creationId xmlns:a16="http://schemas.microsoft.com/office/drawing/2014/main" id="{27DCA651-AC13-B0D7-6974-9E2A5685D372}"/>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6" name="laptop">
            <a:extLst>
              <a:ext uri="{FF2B5EF4-FFF2-40B4-BE49-F238E27FC236}">
                <a16:creationId xmlns:a16="http://schemas.microsoft.com/office/drawing/2014/main" id="{10A1B704-8C25-0EB9-680D-D769229F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2" name="video placeholder">
            <a:extLst>
              <a:ext uri="{FF2B5EF4-FFF2-40B4-BE49-F238E27FC236}">
                <a16:creationId xmlns:a16="http://schemas.microsoft.com/office/drawing/2014/main" id="{6B86D1B3-CB8C-BC3A-397A-0491D867AACE}"/>
              </a:ext>
            </a:extLst>
          </p:cNvPr>
          <p:cNvSpPr>
            <a:spLocks noGrp="1" noChangeAspect="1"/>
          </p:cNvSpPr>
          <p:nvPr>
            <p:ph type="media" sz="quarter" idx="16"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VIDEO</a:t>
            </a:r>
          </a:p>
        </p:txBody>
      </p:sp>
      <p:sp>
        <p:nvSpPr>
          <p:cNvPr id="5" name="Title 4">
            <a:extLst>
              <a:ext uri="{FF2B5EF4-FFF2-40B4-BE49-F238E27FC236}">
                <a16:creationId xmlns:a16="http://schemas.microsoft.com/office/drawing/2014/main" id="{55C7A617-ECBB-7736-D221-B650FDB4BE01}"/>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53F9E2E-5371-4F76-6928-15FA9CBAA64A}"/>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021403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406558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1828800"/>
            <a:ext cx="40576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86008041"/>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picture mockup">
    <p:spTree>
      <p:nvGrpSpPr>
        <p:cNvPr id="1" name=""/>
        <p:cNvGrpSpPr/>
        <p:nvPr/>
      </p:nvGrpSpPr>
      <p:grpSpPr>
        <a:xfrm>
          <a:off x="0" y="0"/>
          <a:ext cx="0" cy="0"/>
          <a:chOff x="0" y="0"/>
          <a:chExt cx="0" cy="0"/>
        </a:xfrm>
      </p:grpSpPr>
      <p:sp>
        <p:nvSpPr>
          <p:cNvPr id="6" name="cornerstone">
            <a:extLst>
              <a:ext uri="{FF2B5EF4-FFF2-40B4-BE49-F238E27FC236}">
                <a16:creationId xmlns:a16="http://schemas.microsoft.com/office/drawing/2014/main" id="{37FEB70B-9F14-41F8-EEDC-ED822797EF29}"/>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3" name="laptop">
            <a:extLst>
              <a:ext uri="{FF2B5EF4-FFF2-40B4-BE49-F238E27FC236}">
                <a16:creationId xmlns:a16="http://schemas.microsoft.com/office/drawing/2014/main" id="{B3901880-EFB4-BB87-3C6A-AF66D89FC1AE}"/>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4" name="picture placeholder">
            <a:extLst>
              <a:ext uri="{FF2B5EF4-FFF2-40B4-BE49-F238E27FC236}">
                <a16:creationId xmlns:a16="http://schemas.microsoft.com/office/drawing/2014/main" id="{A65B4E7C-B6D3-5ED2-5245-A1670E549224}"/>
              </a:ext>
            </a:extLst>
          </p:cNvPr>
          <p:cNvSpPr>
            <a:spLocks noGrp="1" noChangeAspect="1"/>
          </p:cNvSpPr>
          <p:nvPr>
            <p:ph type="pic" sz="quarter" idx="17"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PICTURE</a:t>
            </a:r>
          </a:p>
        </p:txBody>
      </p:sp>
      <p:sp>
        <p:nvSpPr>
          <p:cNvPr id="2" name="title placeholder">
            <a:extLst>
              <a:ext uri="{FF2B5EF4-FFF2-40B4-BE49-F238E27FC236}">
                <a16:creationId xmlns:a16="http://schemas.microsoft.com/office/drawing/2014/main" id="{A0613BAE-F91F-BF3A-12C8-B68D4FE0F0E6}"/>
              </a:ext>
            </a:extLst>
          </p:cNvPr>
          <p:cNvSpPr>
            <a:spLocks noGrp="1"/>
          </p:cNvSpPr>
          <p:nvPr>
            <p:ph type="title"/>
          </p:nvPr>
        </p:nvSpPr>
        <p:spPr/>
        <p:txBody>
          <a:bodyPr/>
          <a:lstStyle/>
          <a:p>
            <a:r>
              <a:rPr lang="en-US"/>
              <a:t>Click to edit Master title style</a:t>
            </a:r>
            <a:endParaRPr lang="nl-NL" dirty="0"/>
          </a:p>
        </p:txBody>
      </p:sp>
      <p:sp>
        <p:nvSpPr>
          <p:cNvPr id="5" name="Footer Placeholder 4">
            <a:extLst>
              <a:ext uri="{FF2B5EF4-FFF2-40B4-BE49-F238E27FC236}">
                <a16:creationId xmlns:a16="http://schemas.microsoft.com/office/drawing/2014/main" id="{5C31FD29-C0DF-0C0E-8B91-9D2ACD21781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5802543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7" name="Content Placeholder 6"/>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endParaRPr lang="en-US"/>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626188206"/>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342901" y="457200"/>
            <a:ext cx="542924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826070819"/>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2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468727597"/>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16297929"/>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 uri="{C183D7F6-B498-43B3-948B-1728B52AA6E4}">
                <adec:decorative xmlns:adec="http://schemas.microsoft.com/office/drawing/2017/decorative" val="1"/>
              </a:ext>
            </a:extLst>
          </p:cNvPr>
          <p:cNvSpPr/>
          <p:nvPr/>
        </p:nvSpPr>
        <p:spPr>
          <a:xfrm flipH="1">
            <a:off x="3571875" y="1647101"/>
            <a:ext cx="5577290" cy="52109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83104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363012"/>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11663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053637" y="228601"/>
            <a:ext cx="7095529" cy="66294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endParaRPr lang="en-US"/>
          </a:p>
        </p:txBody>
      </p:sp>
      <p:sp>
        <p:nvSpPr>
          <p:cNvPr id="10" name="Right Triangle 9">
            <a:extLst>
              <a:ext uri="{FF2B5EF4-FFF2-40B4-BE49-F238E27FC236}">
                <a16:creationId xmlns:a16="http://schemas.microsoft.com/office/drawing/2014/main" id="{FBC8C3AA-DB05-4BA6-88AC-4463B23D9238}"/>
              </a:ext>
              <a:ext uri="{C183D7F6-B498-43B3-948B-1728B52AA6E4}">
                <adec:decorative xmlns:adec="http://schemas.microsoft.com/office/drawing/2017/decorative" val="1"/>
              </a:ext>
            </a:extLst>
          </p:cNvPr>
          <p:cNvSpPr/>
          <p:nvPr/>
        </p:nvSpPr>
        <p:spPr>
          <a:xfrm flipH="1">
            <a:off x="2053637" y="228601"/>
            <a:ext cx="7095529"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9176050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 uri="{C183D7F6-B498-43B3-948B-1728B52AA6E4}">
                <adec:decorative xmlns:adec="http://schemas.microsoft.com/office/drawing/2017/decorative" val="1"/>
              </a:ext>
            </a:extLst>
          </p:cNvPr>
          <p:cNvSpPr>
            <a:spLocks noChangeAspect="1"/>
          </p:cNvSpPr>
          <p:nvPr/>
        </p:nvSpPr>
        <p:spPr>
          <a:xfrm rot="10800000" flipV="1">
            <a:off x="4389120" y="1"/>
            <a:ext cx="475488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342960" y="1828800"/>
            <a:ext cx="13716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1945482" y="1828801"/>
            <a:ext cx="30861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597207483"/>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286125"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2935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810703"/>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78277"/>
            <a:ext cx="8459391"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17716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60007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905040633"/>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6800" y="1828800"/>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705600" y="1828800"/>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4114801"/>
            <a:ext cx="8459391"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926862668"/>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75" y="1828799"/>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2828925" y="1828799"/>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4943474" y="1828799"/>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49701"/>
            <a:ext cx="84582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7058025" y="1828799"/>
            <a:ext cx="13716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2996044785"/>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3" name="Picture 2" descr="A white and grey background&#10;&#10;AI-generated content may be incorrect.">
            <a:extLst>
              <a:ext uri="{FF2B5EF4-FFF2-40B4-BE49-F238E27FC236}">
                <a16:creationId xmlns:a16="http://schemas.microsoft.com/office/drawing/2014/main" id="{58D3274D-5C88-A711-2845-6D2EA2B09974}"/>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406558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smtClean="0">
                <a:ln>
                  <a:noFill/>
                </a:ln>
                <a:solidFill>
                  <a:srgbClr val="404040"/>
                </a:solidFill>
                <a:effectLst/>
                <a:uLnTx/>
                <a:uFillTx/>
                <a:latin typeface="Trebuchet MS"/>
              </a:defRPr>
            </a:lvl1pPr>
            <a:lvl2pPr>
              <a:defRPr kumimoji="0" lang="en-US" sz="135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3848100"/>
            <a:ext cx="40576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1689894"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6086476" y="1817461"/>
            <a:ext cx="13716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679262829"/>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28">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94B32412-A9C4-5599-1AA6-A93BEF751176}"/>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252412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3286125" y="3848100"/>
            <a:ext cx="25717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86500" y="3841750"/>
            <a:ext cx="25146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919162" y="1828800"/>
            <a:ext cx="13716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6858000" y="1828800"/>
            <a:ext cx="13716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24805872"/>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AAF38EC3-CDEB-5ACC-3CAD-38FE87B325F5}"/>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7" name="Content Placeholder 3"/>
          <p:cNvSpPr>
            <a:spLocks noGrp="1"/>
          </p:cNvSpPr>
          <p:nvPr>
            <p:ph sz="quarter" idx="11"/>
          </p:nvPr>
        </p:nvSpPr>
        <p:spPr>
          <a:xfrm>
            <a:off x="2524918"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54563"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84208" y="3841750"/>
            <a:ext cx="181689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571500"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2776139"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500578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720685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342900" y="3848101"/>
            <a:ext cx="18288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050" b="0" kern="0">
                <a:ea typeface="+mn-ea"/>
                <a:cs typeface="+mn-cs"/>
              </a:defRPr>
            </a:lvl3pPr>
            <a:lvl4pPr>
              <a:defRPr lang="en-US" sz="1050" b="0" kern="0">
                <a:ea typeface="+mn-ea"/>
                <a:cs typeface="+mn-cs"/>
              </a:defRPr>
            </a:lvl4pPr>
            <a:lvl5pPr>
              <a:defRPr lang="en-US" sz="1050" b="0" kern="0">
                <a:ea typeface="+mn-ea"/>
                <a:cs typeface="+mn-cs"/>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3887714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1_profile 2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FCA45-93AD-D50F-C080-47F67B343E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4B428204-1BCC-3E10-9B41-91B4FAED801E}"/>
              </a:ext>
            </a:extLst>
          </p:cNvPr>
          <p:cNvSpPr>
            <a:spLocks/>
          </p:cNvSpPr>
          <p:nvPr/>
        </p:nvSpPr>
        <p:spPr>
          <a:xfrm>
            <a:off x="4717141" y="2627088"/>
            <a:ext cx="4083959"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6" name="background colour">
            <a:extLst>
              <a:ext uri="{FF2B5EF4-FFF2-40B4-BE49-F238E27FC236}">
                <a16:creationId xmlns:a16="http://schemas.microsoft.com/office/drawing/2014/main" id="{4047E63D-0492-1D28-10CD-E09DAFC5106C}"/>
              </a:ext>
            </a:extLst>
          </p:cNvPr>
          <p:cNvSpPr>
            <a:spLocks/>
          </p:cNvSpPr>
          <p:nvPr/>
        </p:nvSpPr>
        <p:spPr>
          <a:xfrm>
            <a:off x="342900" y="2627088"/>
            <a:ext cx="4091060"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2">
            <a:extLst>
              <a:ext uri="{FF2B5EF4-FFF2-40B4-BE49-F238E27FC236}">
                <a16:creationId xmlns:a16="http://schemas.microsoft.com/office/drawing/2014/main" id="{FFF91338-A066-94D7-8065-F9136B706E8E}"/>
              </a:ext>
            </a:extLst>
          </p:cNvPr>
          <p:cNvSpPr>
            <a:spLocks noGrp="1"/>
          </p:cNvSpPr>
          <p:nvPr>
            <p:ph type="body" sz="quarter" idx="28" hasCustomPrompt="1"/>
          </p:nvPr>
        </p:nvSpPr>
        <p:spPr>
          <a:xfrm>
            <a:off x="4978471"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2">
            <a:extLst>
              <a:ext uri="{FF2B5EF4-FFF2-40B4-BE49-F238E27FC236}">
                <a16:creationId xmlns:a16="http://schemas.microsoft.com/office/drawing/2014/main" id="{A1976D02-BE05-E1C7-B7A1-BEFA9980B684}"/>
              </a:ext>
            </a:extLst>
          </p:cNvPr>
          <p:cNvSpPr>
            <a:spLocks noGrp="1"/>
          </p:cNvSpPr>
          <p:nvPr>
            <p:ph type="body" sz="quarter" idx="29" hasCustomPrompt="1"/>
          </p:nvPr>
        </p:nvSpPr>
        <p:spPr>
          <a:xfrm>
            <a:off x="4978471"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7" name="name placeholder 02">
            <a:extLst>
              <a:ext uri="{FF2B5EF4-FFF2-40B4-BE49-F238E27FC236}">
                <a16:creationId xmlns:a16="http://schemas.microsoft.com/office/drawing/2014/main" id="{9D5844A2-3E13-051D-CBFE-CC795C7AC714}"/>
              </a:ext>
            </a:extLst>
          </p:cNvPr>
          <p:cNvSpPr>
            <a:spLocks noGrp="1"/>
          </p:cNvSpPr>
          <p:nvPr>
            <p:ph type="body" sz="quarter" idx="27" hasCustomPrompt="1"/>
          </p:nvPr>
        </p:nvSpPr>
        <p:spPr>
          <a:xfrm>
            <a:off x="4978471"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8" name="picture placeholder_02">
            <a:extLst>
              <a:ext uri="{FF2B5EF4-FFF2-40B4-BE49-F238E27FC236}">
                <a16:creationId xmlns:a16="http://schemas.microsoft.com/office/drawing/2014/main" id="{2A59FB20-5FE5-7250-F37B-962920CA1E8C}"/>
              </a:ext>
            </a:extLst>
          </p:cNvPr>
          <p:cNvSpPr>
            <a:spLocks noGrp="1"/>
          </p:cNvSpPr>
          <p:nvPr>
            <p:ph type="pic" sz="quarter" idx="25" hasCustomPrompt="1"/>
          </p:nvPr>
        </p:nvSpPr>
        <p:spPr>
          <a:xfrm>
            <a:off x="6073678" y="1712912"/>
            <a:ext cx="1370886"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5" name="contact details placeholder 01">
            <a:extLst>
              <a:ext uri="{FF2B5EF4-FFF2-40B4-BE49-F238E27FC236}">
                <a16:creationId xmlns:a16="http://schemas.microsoft.com/office/drawing/2014/main" id="{06A2FC01-F1E0-1563-893D-62F9BA94A706}"/>
              </a:ext>
            </a:extLst>
          </p:cNvPr>
          <p:cNvSpPr>
            <a:spLocks noGrp="1"/>
          </p:cNvSpPr>
          <p:nvPr>
            <p:ph type="body" sz="quarter" idx="20" hasCustomPrompt="1"/>
          </p:nvPr>
        </p:nvSpPr>
        <p:spPr>
          <a:xfrm>
            <a:off x="607780"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6" name="role placeholder_01">
            <a:extLst>
              <a:ext uri="{FF2B5EF4-FFF2-40B4-BE49-F238E27FC236}">
                <a16:creationId xmlns:a16="http://schemas.microsoft.com/office/drawing/2014/main" id="{0C219015-9837-EEF6-0CA0-7FC14502A3B7}"/>
              </a:ext>
            </a:extLst>
          </p:cNvPr>
          <p:cNvSpPr>
            <a:spLocks noGrp="1"/>
          </p:cNvSpPr>
          <p:nvPr>
            <p:ph type="body" sz="quarter" idx="26" hasCustomPrompt="1"/>
          </p:nvPr>
        </p:nvSpPr>
        <p:spPr>
          <a:xfrm>
            <a:off x="607780"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1">
            <a:extLst>
              <a:ext uri="{FF2B5EF4-FFF2-40B4-BE49-F238E27FC236}">
                <a16:creationId xmlns:a16="http://schemas.microsoft.com/office/drawing/2014/main" id="{522F3CB4-3C52-4E6C-64EE-E2F42A3277AE}"/>
              </a:ext>
            </a:extLst>
          </p:cNvPr>
          <p:cNvSpPr>
            <a:spLocks noGrp="1"/>
          </p:cNvSpPr>
          <p:nvPr>
            <p:ph type="body" sz="quarter" idx="19" hasCustomPrompt="1"/>
          </p:nvPr>
        </p:nvSpPr>
        <p:spPr>
          <a:xfrm>
            <a:off x="607780"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7" name="picture placeholder_01">
            <a:extLst>
              <a:ext uri="{FF2B5EF4-FFF2-40B4-BE49-F238E27FC236}">
                <a16:creationId xmlns:a16="http://schemas.microsoft.com/office/drawing/2014/main" id="{AB241C98-323B-F2C8-8BB3-26E3A271DB72}"/>
              </a:ext>
            </a:extLst>
          </p:cNvPr>
          <p:cNvSpPr>
            <a:spLocks noGrp="1" noChangeAspect="1"/>
          </p:cNvSpPr>
          <p:nvPr>
            <p:ph type="pic" sz="quarter" idx="23" hasCustomPrompt="1"/>
          </p:nvPr>
        </p:nvSpPr>
        <p:spPr>
          <a:xfrm>
            <a:off x="1702630" y="1712912"/>
            <a:ext cx="1371600"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3" name="Title 2">
            <a:extLst>
              <a:ext uri="{FF2B5EF4-FFF2-40B4-BE49-F238E27FC236}">
                <a16:creationId xmlns:a16="http://schemas.microsoft.com/office/drawing/2014/main" id="{FAA9B523-40F8-AF79-CF7E-09FD2A4C51EA}"/>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CF82E129-A657-0A1B-E014-E5E2DFAE14C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1995F192-4EE3-C14D-9FAB-91BD492502C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815561798"/>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1_profile 3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0589E-25A5-3D36-E074-F4AC545D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37CDE85F-8EE9-AE20-993C-898272B37A43}"/>
              </a:ext>
            </a:extLst>
          </p:cNvPr>
          <p:cNvSpPr>
            <a:spLocks/>
          </p:cNvSpPr>
          <p:nvPr/>
        </p:nvSpPr>
        <p:spPr>
          <a:xfrm>
            <a:off x="342901"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443B5DE8-2F43-144F-360F-2A9CF508C51E}"/>
              </a:ext>
            </a:extLst>
          </p:cNvPr>
          <p:cNvSpPr>
            <a:spLocks/>
          </p:cNvSpPr>
          <p:nvPr/>
        </p:nvSpPr>
        <p:spPr>
          <a:xfrm>
            <a:off x="327167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2" name="background colour">
            <a:extLst>
              <a:ext uri="{FF2B5EF4-FFF2-40B4-BE49-F238E27FC236}">
                <a16:creationId xmlns:a16="http://schemas.microsoft.com/office/drawing/2014/main" id="{89CDDC24-8E92-CD91-6B80-06C872DE1A7B}"/>
              </a:ext>
            </a:extLst>
          </p:cNvPr>
          <p:cNvSpPr>
            <a:spLocks/>
          </p:cNvSpPr>
          <p:nvPr/>
        </p:nvSpPr>
        <p:spPr>
          <a:xfrm>
            <a:off x="618304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3">
            <a:extLst>
              <a:ext uri="{FF2B5EF4-FFF2-40B4-BE49-F238E27FC236}">
                <a16:creationId xmlns:a16="http://schemas.microsoft.com/office/drawing/2014/main" id="{404AB8CB-AA69-DE78-42E2-A5199F576B45}"/>
              </a:ext>
            </a:extLst>
          </p:cNvPr>
          <p:cNvSpPr>
            <a:spLocks noGrp="1"/>
          </p:cNvSpPr>
          <p:nvPr>
            <p:ph type="body" sz="quarter" idx="32" hasCustomPrompt="1"/>
          </p:nvPr>
        </p:nvSpPr>
        <p:spPr>
          <a:xfrm>
            <a:off x="6447606"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3">
            <a:extLst>
              <a:ext uri="{FF2B5EF4-FFF2-40B4-BE49-F238E27FC236}">
                <a16:creationId xmlns:a16="http://schemas.microsoft.com/office/drawing/2014/main" id="{683119A4-4E8D-5C00-45B7-2789FB965B2A}"/>
              </a:ext>
            </a:extLst>
          </p:cNvPr>
          <p:cNvSpPr>
            <a:spLocks noGrp="1"/>
          </p:cNvSpPr>
          <p:nvPr>
            <p:ph type="body" sz="quarter" idx="33" hasCustomPrompt="1"/>
          </p:nvPr>
        </p:nvSpPr>
        <p:spPr>
          <a:xfrm>
            <a:off x="6447606"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30" name="name placeholder 03">
            <a:extLst>
              <a:ext uri="{FF2B5EF4-FFF2-40B4-BE49-F238E27FC236}">
                <a16:creationId xmlns:a16="http://schemas.microsoft.com/office/drawing/2014/main" id="{6A95CC4B-82B9-5296-A592-674D46731BAF}"/>
              </a:ext>
            </a:extLst>
          </p:cNvPr>
          <p:cNvSpPr>
            <a:spLocks noGrp="1"/>
          </p:cNvSpPr>
          <p:nvPr>
            <p:ph type="body" sz="quarter" idx="34" hasCustomPrompt="1"/>
          </p:nvPr>
        </p:nvSpPr>
        <p:spPr>
          <a:xfrm>
            <a:off x="6447606"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7" name="picture placeholder_03">
            <a:extLst>
              <a:ext uri="{FF2B5EF4-FFF2-40B4-BE49-F238E27FC236}">
                <a16:creationId xmlns:a16="http://schemas.microsoft.com/office/drawing/2014/main" id="{88B51546-6C5A-9308-1D4F-485544168008}"/>
              </a:ext>
            </a:extLst>
          </p:cNvPr>
          <p:cNvSpPr>
            <a:spLocks noGrp="1" noChangeAspect="1"/>
          </p:cNvSpPr>
          <p:nvPr>
            <p:ph type="pic" sz="quarter" idx="31" hasCustomPrompt="1"/>
          </p:nvPr>
        </p:nvSpPr>
        <p:spPr>
          <a:xfrm>
            <a:off x="6806273"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1" name="contact details placeholder 02">
            <a:extLst>
              <a:ext uri="{FF2B5EF4-FFF2-40B4-BE49-F238E27FC236}">
                <a16:creationId xmlns:a16="http://schemas.microsoft.com/office/drawing/2014/main" id="{A5F40C3D-B47F-56C4-A35D-93B33B93B24B}"/>
              </a:ext>
            </a:extLst>
          </p:cNvPr>
          <p:cNvSpPr>
            <a:spLocks noGrp="1"/>
          </p:cNvSpPr>
          <p:nvPr>
            <p:ph type="body" sz="quarter" idx="28" hasCustomPrompt="1"/>
          </p:nvPr>
        </p:nvSpPr>
        <p:spPr>
          <a:xfrm>
            <a:off x="3518967" y="5086925"/>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2" name="role placeholder_02">
            <a:extLst>
              <a:ext uri="{FF2B5EF4-FFF2-40B4-BE49-F238E27FC236}">
                <a16:creationId xmlns:a16="http://schemas.microsoft.com/office/drawing/2014/main" id="{B7B890F6-C5E9-FBD8-D4C7-6A18581D8194}"/>
              </a:ext>
            </a:extLst>
          </p:cNvPr>
          <p:cNvSpPr>
            <a:spLocks noGrp="1"/>
          </p:cNvSpPr>
          <p:nvPr>
            <p:ph type="body" sz="quarter" idx="29" hasCustomPrompt="1"/>
          </p:nvPr>
        </p:nvSpPr>
        <p:spPr>
          <a:xfrm>
            <a:off x="3518967" y="4180318"/>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3" name="name placeholder 02">
            <a:extLst>
              <a:ext uri="{FF2B5EF4-FFF2-40B4-BE49-F238E27FC236}">
                <a16:creationId xmlns:a16="http://schemas.microsoft.com/office/drawing/2014/main" id="{457C3B6D-57E1-8A45-1F6D-93933D4203B1}"/>
              </a:ext>
            </a:extLst>
          </p:cNvPr>
          <p:cNvSpPr>
            <a:spLocks noGrp="1"/>
          </p:cNvSpPr>
          <p:nvPr>
            <p:ph type="body" sz="quarter" idx="30" hasCustomPrompt="1"/>
          </p:nvPr>
        </p:nvSpPr>
        <p:spPr>
          <a:xfrm>
            <a:off x="3518967" y="3858268"/>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0" name="picture placeholder_02">
            <a:extLst>
              <a:ext uri="{FF2B5EF4-FFF2-40B4-BE49-F238E27FC236}">
                <a16:creationId xmlns:a16="http://schemas.microsoft.com/office/drawing/2014/main" id="{A5F4274B-03CB-ED41-B7E1-F8B8D2984DC1}"/>
              </a:ext>
            </a:extLst>
          </p:cNvPr>
          <p:cNvSpPr>
            <a:spLocks noGrp="1" noChangeAspect="1"/>
          </p:cNvSpPr>
          <p:nvPr>
            <p:ph type="pic" sz="quarter" idx="27" hasCustomPrompt="1"/>
          </p:nvPr>
        </p:nvSpPr>
        <p:spPr>
          <a:xfrm>
            <a:off x="3894903" y="1701338"/>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4" name="contact details placeholder 01">
            <a:extLst>
              <a:ext uri="{FF2B5EF4-FFF2-40B4-BE49-F238E27FC236}">
                <a16:creationId xmlns:a16="http://schemas.microsoft.com/office/drawing/2014/main" id="{4E8863AB-D491-F090-974A-1E938C1F6B9A}"/>
              </a:ext>
            </a:extLst>
          </p:cNvPr>
          <p:cNvSpPr>
            <a:spLocks noGrp="1"/>
          </p:cNvSpPr>
          <p:nvPr>
            <p:ph type="body" sz="quarter" idx="20" hasCustomPrompt="1"/>
          </p:nvPr>
        </p:nvSpPr>
        <p:spPr>
          <a:xfrm>
            <a:off x="593544"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5" name="role placeholder_01">
            <a:extLst>
              <a:ext uri="{FF2B5EF4-FFF2-40B4-BE49-F238E27FC236}">
                <a16:creationId xmlns:a16="http://schemas.microsoft.com/office/drawing/2014/main" id="{EA63CBD9-2DB3-F95A-C959-3E0AACCD1B27}"/>
              </a:ext>
            </a:extLst>
          </p:cNvPr>
          <p:cNvSpPr>
            <a:spLocks noGrp="1"/>
          </p:cNvSpPr>
          <p:nvPr>
            <p:ph type="body" sz="quarter" idx="26" hasCustomPrompt="1"/>
          </p:nvPr>
        </p:nvSpPr>
        <p:spPr>
          <a:xfrm>
            <a:off x="593544"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16" name="name placeholder 01">
            <a:extLst>
              <a:ext uri="{FF2B5EF4-FFF2-40B4-BE49-F238E27FC236}">
                <a16:creationId xmlns:a16="http://schemas.microsoft.com/office/drawing/2014/main" id="{7DDD5216-F499-2620-5FFF-4B718728DFAA}"/>
              </a:ext>
            </a:extLst>
          </p:cNvPr>
          <p:cNvSpPr>
            <a:spLocks noGrp="1"/>
          </p:cNvSpPr>
          <p:nvPr>
            <p:ph type="body" sz="quarter" idx="19" hasCustomPrompt="1"/>
          </p:nvPr>
        </p:nvSpPr>
        <p:spPr>
          <a:xfrm>
            <a:off x="593544"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3" name="picture placeholder_01">
            <a:extLst>
              <a:ext uri="{FF2B5EF4-FFF2-40B4-BE49-F238E27FC236}">
                <a16:creationId xmlns:a16="http://schemas.microsoft.com/office/drawing/2014/main" id="{B043A677-BF65-54A0-B663-10148D6FB51C}"/>
              </a:ext>
            </a:extLst>
          </p:cNvPr>
          <p:cNvSpPr>
            <a:spLocks noGrp="1" noChangeAspect="1"/>
          </p:cNvSpPr>
          <p:nvPr>
            <p:ph type="pic" sz="quarter" idx="23" hasCustomPrompt="1"/>
          </p:nvPr>
        </p:nvSpPr>
        <p:spPr>
          <a:xfrm>
            <a:off x="966126"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Title 1">
            <a:extLst>
              <a:ext uri="{FF2B5EF4-FFF2-40B4-BE49-F238E27FC236}">
                <a16:creationId xmlns:a16="http://schemas.microsoft.com/office/drawing/2014/main" id="{0F60B097-15C2-6058-F871-AD26D7BAEF5B}"/>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75C3E5C0-4E88-B120-201C-17F9ECD00F3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87F1C42-9236-527B-FB6A-C72E9BD5B5FD}"/>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274611353"/>
      </p:ext>
    </p:extLst>
  </p:cSld>
  <p:clrMapOvr>
    <a:masterClrMapping/>
  </p:clrMapOvr>
  <p:extLst>
    <p:ext uri="{DCECCB84-F9BA-43D5-87BE-67443E8EF086}">
      <p15:sldGuideLst xmlns:p15="http://schemas.microsoft.com/office/powerpoint/2012/main">
        <p15:guide id="1" pos="2738">
          <p15:clr>
            <a:srgbClr val="FBAE40"/>
          </p15:clr>
        </p15:guide>
        <p15:guide id="2" pos="4943">
          <p15:clr>
            <a:srgbClr val="FBAE40"/>
          </p15:clr>
        </p15:guide>
        <p15:guide id="3" pos="2496">
          <p15:clr>
            <a:srgbClr val="FBAE40"/>
          </p15:clr>
        </p15:guide>
        <p15:guide id="4" pos="5184">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1_profile 4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74457-904B-1EC3-6586-371264D9E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7" name="background colour">
            <a:extLst>
              <a:ext uri="{FF2B5EF4-FFF2-40B4-BE49-F238E27FC236}">
                <a16:creationId xmlns:a16="http://schemas.microsoft.com/office/drawing/2014/main" id="{CB093DB5-19C2-E909-D674-87DCF8532838}"/>
              </a:ext>
            </a:extLst>
          </p:cNvPr>
          <p:cNvSpPr>
            <a:spLocks/>
          </p:cNvSpPr>
          <p:nvPr/>
        </p:nvSpPr>
        <p:spPr>
          <a:xfrm>
            <a:off x="342900"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8" name="background colour">
            <a:extLst>
              <a:ext uri="{FF2B5EF4-FFF2-40B4-BE49-F238E27FC236}">
                <a16:creationId xmlns:a16="http://schemas.microsoft.com/office/drawing/2014/main" id="{20153CED-29FE-7F20-5FA7-BD6CF2B5BA15}"/>
              </a:ext>
            </a:extLst>
          </p:cNvPr>
          <p:cNvSpPr>
            <a:spLocks/>
          </p:cNvSpPr>
          <p:nvPr/>
        </p:nvSpPr>
        <p:spPr>
          <a:xfrm>
            <a:off x="2544871"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9" name="background colour">
            <a:extLst>
              <a:ext uri="{FF2B5EF4-FFF2-40B4-BE49-F238E27FC236}">
                <a16:creationId xmlns:a16="http://schemas.microsoft.com/office/drawing/2014/main" id="{205DCB31-05E5-5FC6-70EE-3F8ACB420E7A}"/>
              </a:ext>
            </a:extLst>
          </p:cNvPr>
          <p:cNvSpPr>
            <a:spLocks/>
          </p:cNvSpPr>
          <p:nvPr/>
        </p:nvSpPr>
        <p:spPr>
          <a:xfrm>
            <a:off x="471764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73F4FE3E-DD06-2E0D-C8F6-4D629ECF4915}"/>
              </a:ext>
            </a:extLst>
          </p:cNvPr>
          <p:cNvSpPr>
            <a:spLocks/>
          </p:cNvSpPr>
          <p:nvPr/>
        </p:nvSpPr>
        <p:spPr>
          <a:xfrm>
            <a:off x="691109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74" name="contact details placeholder 04">
            <a:extLst>
              <a:ext uri="{FF2B5EF4-FFF2-40B4-BE49-F238E27FC236}">
                <a16:creationId xmlns:a16="http://schemas.microsoft.com/office/drawing/2014/main" id="{24A69A31-AE8C-43D4-638D-988605849247}"/>
              </a:ext>
            </a:extLst>
          </p:cNvPr>
          <p:cNvSpPr>
            <a:spLocks noGrp="1"/>
          </p:cNvSpPr>
          <p:nvPr>
            <p:ph type="body" sz="quarter" idx="35" hasCustomPrompt="1"/>
          </p:nvPr>
        </p:nvSpPr>
        <p:spPr>
          <a:xfrm>
            <a:off x="7031876"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75" name="role placeholder_04">
            <a:extLst>
              <a:ext uri="{FF2B5EF4-FFF2-40B4-BE49-F238E27FC236}">
                <a16:creationId xmlns:a16="http://schemas.microsoft.com/office/drawing/2014/main" id="{FB05C37F-EEA1-0D17-1179-5C9059BC8E2A}"/>
              </a:ext>
            </a:extLst>
          </p:cNvPr>
          <p:cNvSpPr>
            <a:spLocks noGrp="1"/>
          </p:cNvSpPr>
          <p:nvPr>
            <p:ph type="body" sz="quarter" idx="36" hasCustomPrompt="1"/>
          </p:nvPr>
        </p:nvSpPr>
        <p:spPr>
          <a:xfrm>
            <a:off x="7031876"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176" name="name placeholder 04">
            <a:extLst>
              <a:ext uri="{FF2B5EF4-FFF2-40B4-BE49-F238E27FC236}">
                <a16:creationId xmlns:a16="http://schemas.microsoft.com/office/drawing/2014/main" id="{2A2D74E0-4BDB-DDD9-26DD-3870DAC157D9}"/>
              </a:ext>
            </a:extLst>
          </p:cNvPr>
          <p:cNvSpPr>
            <a:spLocks noGrp="1"/>
          </p:cNvSpPr>
          <p:nvPr>
            <p:ph type="body" sz="quarter" idx="37" hasCustomPrompt="1"/>
          </p:nvPr>
        </p:nvSpPr>
        <p:spPr>
          <a:xfrm>
            <a:off x="7031876"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77" name="picture placeholder_04">
            <a:extLst>
              <a:ext uri="{FF2B5EF4-FFF2-40B4-BE49-F238E27FC236}">
                <a16:creationId xmlns:a16="http://schemas.microsoft.com/office/drawing/2014/main" id="{D79F3588-2C7B-E40A-259A-9834EC978EC4}"/>
              </a:ext>
            </a:extLst>
          </p:cNvPr>
          <p:cNvSpPr>
            <a:spLocks noGrp="1" noChangeAspect="1"/>
          </p:cNvSpPr>
          <p:nvPr>
            <p:ph type="pic" sz="quarter" idx="38" hasCustomPrompt="1"/>
          </p:nvPr>
        </p:nvSpPr>
        <p:spPr>
          <a:xfrm>
            <a:off x="7238879"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8" name="contact details placeholder 03">
            <a:extLst>
              <a:ext uri="{FF2B5EF4-FFF2-40B4-BE49-F238E27FC236}">
                <a16:creationId xmlns:a16="http://schemas.microsoft.com/office/drawing/2014/main" id="{CD8980D1-B188-C5FF-53DA-5861089F1273}"/>
              </a:ext>
            </a:extLst>
          </p:cNvPr>
          <p:cNvSpPr>
            <a:spLocks noGrp="1"/>
          </p:cNvSpPr>
          <p:nvPr>
            <p:ph type="body" sz="quarter" idx="32" hasCustomPrompt="1"/>
          </p:nvPr>
        </p:nvSpPr>
        <p:spPr>
          <a:xfrm>
            <a:off x="4841849"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9" name="role placeholder_03">
            <a:extLst>
              <a:ext uri="{FF2B5EF4-FFF2-40B4-BE49-F238E27FC236}">
                <a16:creationId xmlns:a16="http://schemas.microsoft.com/office/drawing/2014/main" id="{861DB171-620D-5833-A6E6-C273ABEB684D}"/>
              </a:ext>
            </a:extLst>
          </p:cNvPr>
          <p:cNvSpPr>
            <a:spLocks noGrp="1"/>
          </p:cNvSpPr>
          <p:nvPr>
            <p:ph type="body" sz="quarter" idx="33" hasCustomPrompt="1"/>
          </p:nvPr>
        </p:nvSpPr>
        <p:spPr>
          <a:xfrm>
            <a:off x="4841849"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0" name="name placeholder 03">
            <a:extLst>
              <a:ext uri="{FF2B5EF4-FFF2-40B4-BE49-F238E27FC236}">
                <a16:creationId xmlns:a16="http://schemas.microsoft.com/office/drawing/2014/main" id="{859F33DC-BA29-18B3-1CA2-5B801E1270AD}"/>
              </a:ext>
            </a:extLst>
          </p:cNvPr>
          <p:cNvSpPr>
            <a:spLocks noGrp="1"/>
          </p:cNvSpPr>
          <p:nvPr>
            <p:ph type="body" sz="quarter" idx="34" hasCustomPrompt="1"/>
          </p:nvPr>
        </p:nvSpPr>
        <p:spPr>
          <a:xfrm>
            <a:off x="4841849"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1" name="picture placeholder_03">
            <a:extLst>
              <a:ext uri="{FF2B5EF4-FFF2-40B4-BE49-F238E27FC236}">
                <a16:creationId xmlns:a16="http://schemas.microsoft.com/office/drawing/2014/main" id="{42577BA0-3AA0-3C6B-9AAE-14790D76CB7B}"/>
              </a:ext>
            </a:extLst>
          </p:cNvPr>
          <p:cNvSpPr>
            <a:spLocks noGrp="1" noChangeAspect="1"/>
          </p:cNvSpPr>
          <p:nvPr>
            <p:ph type="pic" sz="quarter" idx="31" hasCustomPrompt="1"/>
          </p:nvPr>
        </p:nvSpPr>
        <p:spPr>
          <a:xfrm>
            <a:off x="5045427"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2" name="contact details placeholder 02">
            <a:extLst>
              <a:ext uri="{FF2B5EF4-FFF2-40B4-BE49-F238E27FC236}">
                <a16:creationId xmlns:a16="http://schemas.microsoft.com/office/drawing/2014/main" id="{28F76D2F-D05D-C377-4D3A-98382C138339}"/>
              </a:ext>
            </a:extLst>
          </p:cNvPr>
          <p:cNvSpPr>
            <a:spLocks noGrp="1"/>
          </p:cNvSpPr>
          <p:nvPr>
            <p:ph type="body" sz="quarter" idx="28" hasCustomPrompt="1"/>
          </p:nvPr>
        </p:nvSpPr>
        <p:spPr>
          <a:xfrm>
            <a:off x="2669264" y="5086925"/>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3" name="role placeholder_02">
            <a:extLst>
              <a:ext uri="{FF2B5EF4-FFF2-40B4-BE49-F238E27FC236}">
                <a16:creationId xmlns:a16="http://schemas.microsoft.com/office/drawing/2014/main" id="{BCB04FFA-4BF1-11EF-DB1A-04E7E72B63F6}"/>
              </a:ext>
            </a:extLst>
          </p:cNvPr>
          <p:cNvSpPr>
            <a:spLocks noGrp="1"/>
          </p:cNvSpPr>
          <p:nvPr>
            <p:ph type="body" sz="quarter" idx="29" hasCustomPrompt="1"/>
          </p:nvPr>
        </p:nvSpPr>
        <p:spPr>
          <a:xfrm>
            <a:off x="2669264" y="3962603"/>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2">
            <a:extLst>
              <a:ext uri="{FF2B5EF4-FFF2-40B4-BE49-F238E27FC236}">
                <a16:creationId xmlns:a16="http://schemas.microsoft.com/office/drawing/2014/main" id="{536BB007-4F60-39C3-165C-EFFDCE71AA75}"/>
              </a:ext>
            </a:extLst>
          </p:cNvPr>
          <p:cNvSpPr>
            <a:spLocks noGrp="1"/>
          </p:cNvSpPr>
          <p:nvPr>
            <p:ph type="body" sz="quarter" idx="30" hasCustomPrompt="1"/>
          </p:nvPr>
        </p:nvSpPr>
        <p:spPr>
          <a:xfrm>
            <a:off x="2669264" y="3640555"/>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5" name="picture placeholder_02">
            <a:extLst>
              <a:ext uri="{FF2B5EF4-FFF2-40B4-BE49-F238E27FC236}">
                <a16:creationId xmlns:a16="http://schemas.microsoft.com/office/drawing/2014/main" id="{5B7DD683-1971-B0E4-767A-97E5DDA7B2AC}"/>
              </a:ext>
            </a:extLst>
          </p:cNvPr>
          <p:cNvSpPr>
            <a:spLocks noGrp="1" noChangeAspect="1"/>
          </p:cNvSpPr>
          <p:nvPr>
            <p:ph type="pic" sz="quarter" idx="27" hasCustomPrompt="1"/>
          </p:nvPr>
        </p:nvSpPr>
        <p:spPr>
          <a:xfrm>
            <a:off x="2872652" y="1720337"/>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6" name="contact details placeholder 01">
            <a:extLst>
              <a:ext uri="{FF2B5EF4-FFF2-40B4-BE49-F238E27FC236}">
                <a16:creationId xmlns:a16="http://schemas.microsoft.com/office/drawing/2014/main" id="{F3DC041D-F6FD-7127-3B00-F06DDEBC1C49}"/>
              </a:ext>
            </a:extLst>
          </p:cNvPr>
          <p:cNvSpPr>
            <a:spLocks noGrp="1"/>
          </p:cNvSpPr>
          <p:nvPr>
            <p:ph type="body" sz="quarter" idx="20" hasCustomPrompt="1"/>
          </p:nvPr>
        </p:nvSpPr>
        <p:spPr>
          <a:xfrm>
            <a:off x="470718"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7" name="role placeholder_01">
            <a:extLst>
              <a:ext uri="{FF2B5EF4-FFF2-40B4-BE49-F238E27FC236}">
                <a16:creationId xmlns:a16="http://schemas.microsoft.com/office/drawing/2014/main" id="{E5134476-BFE2-0C41-CE3D-55EEF0DC8E17}"/>
              </a:ext>
            </a:extLst>
          </p:cNvPr>
          <p:cNvSpPr>
            <a:spLocks noGrp="1"/>
          </p:cNvSpPr>
          <p:nvPr>
            <p:ph type="body" sz="quarter" idx="26" hasCustomPrompt="1"/>
          </p:nvPr>
        </p:nvSpPr>
        <p:spPr>
          <a:xfrm>
            <a:off x="470718" y="3954329"/>
            <a:ext cx="1630800" cy="215444"/>
          </a:xfrm>
          <a:prstGeom prst="rect">
            <a:avLst/>
          </a:prstGeom>
        </p:spPr>
        <p:txBody>
          <a:bodyPr wrap="square">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8" name="name placeholder 01">
            <a:extLst>
              <a:ext uri="{FF2B5EF4-FFF2-40B4-BE49-F238E27FC236}">
                <a16:creationId xmlns:a16="http://schemas.microsoft.com/office/drawing/2014/main" id="{0206759D-40E3-04BC-074B-2AE420B32B40}"/>
              </a:ext>
            </a:extLst>
          </p:cNvPr>
          <p:cNvSpPr>
            <a:spLocks noGrp="1"/>
          </p:cNvSpPr>
          <p:nvPr>
            <p:ph type="body" sz="quarter" idx="19" hasCustomPrompt="1"/>
          </p:nvPr>
        </p:nvSpPr>
        <p:spPr>
          <a:xfrm>
            <a:off x="470718" y="3632280"/>
            <a:ext cx="1630800" cy="246221"/>
          </a:xfrm>
          <a:prstGeom prst="rect">
            <a:avLst/>
          </a:prstGeom>
        </p:spPr>
        <p:txBody>
          <a:bodyPr wrap="square">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9" name="picture placeholder_01">
            <a:extLst>
              <a:ext uri="{FF2B5EF4-FFF2-40B4-BE49-F238E27FC236}">
                <a16:creationId xmlns:a16="http://schemas.microsoft.com/office/drawing/2014/main" id="{3206DC98-D93A-9EE3-215E-A31976C53119}"/>
              </a:ext>
            </a:extLst>
          </p:cNvPr>
          <p:cNvSpPr>
            <a:spLocks noGrp="1" noChangeAspect="1"/>
          </p:cNvSpPr>
          <p:nvPr>
            <p:ph type="pic" sz="quarter" idx="23" hasCustomPrompt="1"/>
          </p:nvPr>
        </p:nvSpPr>
        <p:spPr>
          <a:xfrm>
            <a:off x="670680"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6" name="Title 5">
            <a:extLst>
              <a:ext uri="{FF2B5EF4-FFF2-40B4-BE49-F238E27FC236}">
                <a16:creationId xmlns:a16="http://schemas.microsoft.com/office/drawing/2014/main" id="{918ACF49-5EE3-2692-F36A-5A2B15B950D8}"/>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5B64D9BE-1CF2-27DF-8386-93102D540D0B}"/>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63549417-2493-5971-5077-6069FC401F5C}"/>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155121625"/>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profile 1x (red)">
    <p:spTree>
      <p:nvGrpSpPr>
        <p:cNvPr id="1" name=""/>
        <p:cNvGrpSpPr/>
        <p:nvPr/>
      </p:nvGrpSpPr>
      <p:grpSpPr>
        <a:xfrm>
          <a:off x="0" y="0"/>
          <a:ext cx="0" cy="0"/>
          <a:chOff x="0" y="0"/>
          <a:chExt cx="0" cy="0"/>
        </a:xfrm>
      </p:grpSpPr>
      <p:sp>
        <p:nvSpPr>
          <p:cNvPr id="7" name="background color">
            <a:extLst>
              <a:ext uri="{FF2B5EF4-FFF2-40B4-BE49-F238E27FC236}">
                <a16:creationId xmlns:a16="http://schemas.microsoft.com/office/drawing/2014/main" id="{BD769638-B972-57B9-D898-3A78728C3E60}"/>
              </a:ext>
              <a:ext uri="{C183D7F6-B498-43B3-948B-1728B52AA6E4}">
                <adec:decorative xmlns:adec="http://schemas.microsoft.com/office/drawing/2017/decorative" val="1"/>
              </a:ext>
            </a:extLst>
          </p:cNvPr>
          <p:cNvSpPr>
            <a:spLocks/>
          </p:cNvSpPr>
          <p:nvPr/>
        </p:nvSpPr>
        <p:spPr>
          <a:xfrm>
            <a:off x="0" y="2"/>
            <a:ext cx="3006329" cy="6857999"/>
          </a:xfrm>
          <a:prstGeom prst="rect">
            <a:avLst/>
          </a:prstGeom>
          <a:blipFill dpi="0" rotWithShape="1">
            <a:blip r:embed="rId2"/>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13" name="picture placeholder">
            <a:extLst>
              <a:ext uri="{FF2B5EF4-FFF2-40B4-BE49-F238E27FC236}">
                <a16:creationId xmlns:a16="http://schemas.microsoft.com/office/drawing/2014/main" id="{52B91902-C0FE-E942-6954-501149070F4E}"/>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D6D8E9D3-4638-2B8F-F76E-4024902DADB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E3E5BA31-02C8-0783-24B1-5BCBC7EAA23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9" name="contact details placeholder">
            <a:extLst>
              <a:ext uri="{FF2B5EF4-FFF2-40B4-BE49-F238E27FC236}">
                <a16:creationId xmlns:a16="http://schemas.microsoft.com/office/drawing/2014/main" id="{52E7D7DA-6F25-8F7A-EFDA-767B34A127FC}"/>
              </a:ext>
            </a:extLst>
          </p:cNvPr>
          <p:cNvSpPr>
            <a:spLocks noGrp="1"/>
          </p:cNvSpPr>
          <p:nvPr>
            <p:ph type="body" sz="quarter" idx="17" hasCustomPrompt="1"/>
          </p:nvPr>
        </p:nvSpPr>
        <p:spPr>
          <a:xfrm>
            <a:off x="342900" y="2671201"/>
            <a:ext cx="2320529" cy="3272398"/>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0" name="role placeholder">
            <a:extLst>
              <a:ext uri="{FF2B5EF4-FFF2-40B4-BE49-F238E27FC236}">
                <a16:creationId xmlns:a16="http://schemas.microsoft.com/office/drawing/2014/main" id="{FE7E2E65-6672-2678-51BE-6C9E534BB472}"/>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1" name="Title 5">
            <a:extLst>
              <a:ext uri="{FF2B5EF4-FFF2-40B4-BE49-F238E27FC236}">
                <a16:creationId xmlns:a16="http://schemas.microsoft.com/office/drawing/2014/main" id="{5768B81F-C533-BE43-9E69-115D074F3B82}"/>
              </a:ext>
            </a:extLst>
          </p:cNvPr>
          <p:cNvSpPr>
            <a:spLocks noGrp="1"/>
          </p:cNvSpPr>
          <p:nvPr>
            <p:ph type="title" hasCustomPrompt="1"/>
          </p:nvPr>
        </p:nvSpPr>
        <p:spPr>
          <a:xfrm>
            <a:off x="3259931" y="457201"/>
            <a:ext cx="5513031" cy="321999"/>
          </a:xfrm>
        </p:spPr>
        <p:txBody>
          <a:bodyPr/>
          <a:lstStyle/>
          <a:p>
            <a:r>
              <a:rPr lang="en-US" dirty="0"/>
              <a:t>Name</a:t>
            </a:r>
          </a:p>
        </p:txBody>
      </p:sp>
      <p:sp>
        <p:nvSpPr>
          <p:cNvPr id="12" name="Content Placeholder 10">
            <a:extLst>
              <a:ext uri="{FF2B5EF4-FFF2-40B4-BE49-F238E27FC236}">
                <a16:creationId xmlns:a16="http://schemas.microsoft.com/office/drawing/2014/main" id="{DCDCB3C0-636E-F5AF-D522-201E1F4905FC}"/>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2055155"/>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254508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4726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4944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77958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profile 1x">
    <p:spTree>
      <p:nvGrpSpPr>
        <p:cNvPr id="1" name=""/>
        <p:cNvGrpSpPr/>
        <p:nvPr/>
      </p:nvGrpSpPr>
      <p:grpSpPr>
        <a:xfrm>
          <a:off x="0" y="0"/>
          <a:ext cx="0" cy="0"/>
          <a:chOff x="0" y="0"/>
          <a:chExt cx="0" cy="0"/>
        </a:xfrm>
      </p:grpSpPr>
      <p:grpSp>
        <p:nvGrpSpPr>
          <p:cNvPr id="3" name="picture background">
            <a:extLst>
              <a:ext uri="{FF2B5EF4-FFF2-40B4-BE49-F238E27FC236}">
                <a16:creationId xmlns:a16="http://schemas.microsoft.com/office/drawing/2014/main" id="{7A5A8B4D-25B7-4515-B660-8458F7B8C35B}"/>
              </a:ext>
            </a:extLst>
          </p:cNvPr>
          <p:cNvGrpSpPr>
            <a:grpSpLocks/>
          </p:cNvGrpSpPr>
          <p:nvPr/>
        </p:nvGrpSpPr>
        <p:grpSpPr>
          <a:xfrm>
            <a:off x="0" y="1"/>
            <a:ext cx="3006329" cy="6857999"/>
            <a:chOff x="8206799" y="0"/>
            <a:chExt cx="4008438" cy="6857999"/>
          </a:xfrm>
          <a:solidFill>
            <a:schemeClr val="bg2"/>
          </a:solidFill>
        </p:grpSpPr>
        <p:sp>
          <p:nvSpPr>
            <p:cNvPr id="4" name="background color">
              <a:extLst>
                <a:ext uri="{FF2B5EF4-FFF2-40B4-BE49-F238E27FC236}">
                  <a16:creationId xmlns:a16="http://schemas.microsoft.com/office/drawing/2014/main" id="{DF5A61AE-44E4-31BA-C476-1263F298D501}"/>
                </a:ext>
              </a:extLst>
            </p:cNvPr>
            <p:cNvSpPr>
              <a:spLocks/>
            </p:cNvSpPr>
            <p:nvPr/>
          </p:nvSpPr>
          <p:spPr>
            <a:xfrm>
              <a:off x="8206799" y="0"/>
              <a:ext cx="4008438" cy="68579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5" name="triangle pattern">
              <a:extLst>
                <a:ext uri="{FF2B5EF4-FFF2-40B4-BE49-F238E27FC236}">
                  <a16:creationId xmlns:a16="http://schemas.microsoft.com/office/drawing/2014/main" id="{3781C9AD-DE22-51EB-0097-910578F3BD20}"/>
                </a:ext>
                <a:ext uri="{C183D7F6-B498-43B3-948B-1728B52AA6E4}">
                  <adec:decorative xmlns:adec="http://schemas.microsoft.com/office/drawing/2017/decorative" val="1"/>
                </a:ext>
              </a:extLst>
            </p:cNvPr>
            <p:cNvPicPr>
              <a:picLocks/>
            </p:cNvPicPr>
            <p:nvPr/>
          </p:nvPicPr>
          <p:blipFill>
            <a:blip r:embed="rId2"/>
            <a:srcRect l="16121" t="27382" r="45575" b="32817"/>
            <a:stretch/>
          </p:blipFill>
          <p:spPr>
            <a:xfrm rot="16200000" flipV="1">
              <a:off x="6782018" y="1424781"/>
              <a:ext cx="6857999" cy="4008437"/>
            </a:xfrm>
            <a:prstGeom prst="rect">
              <a:avLst/>
            </a:prstGeom>
          </p:spPr>
        </p:pic>
      </p:grpSp>
      <p:sp>
        <p:nvSpPr>
          <p:cNvPr id="7" name="picture placeholder">
            <a:extLst>
              <a:ext uri="{FF2B5EF4-FFF2-40B4-BE49-F238E27FC236}">
                <a16:creationId xmlns:a16="http://schemas.microsoft.com/office/drawing/2014/main" id="{A0FB8141-F787-8912-7858-2B33DBD51DD0}"/>
              </a:ext>
            </a:extLst>
          </p:cNvPr>
          <p:cNvSpPr>
            <a:spLocks noGrp="1" noChangeAspect="1"/>
          </p:cNvSpPr>
          <p:nvPr>
            <p:ph type="pic" sz="quarter" idx="13" hasCustomPrompt="1"/>
          </p:nvPr>
        </p:nvSpPr>
        <p:spPr>
          <a:xfrm>
            <a:off x="830951" y="457200"/>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0F8490C6-20F3-030C-1A8F-E3F0C2507DB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BB3EAFC-CB95-9E35-DD96-F837216E1943}"/>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11" name="contact details placeholder">
            <a:extLst>
              <a:ext uri="{FF2B5EF4-FFF2-40B4-BE49-F238E27FC236}">
                <a16:creationId xmlns:a16="http://schemas.microsoft.com/office/drawing/2014/main" id="{15689DE0-6DE3-A1A1-A210-00D8811A8870}"/>
              </a:ext>
            </a:extLst>
          </p:cNvPr>
          <p:cNvSpPr>
            <a:spLocks noGrp="1"/>
          </p:cNvSpPr>
          <p:nvPr>
            <p:ph type="body" sz="quarter" idx="17" hasCustomPrompt="1"/>
          </p:nvPr>
        </p:nvSpPr>
        <p:spPr>
          <a:xfrm>
            <a:off x="342900" y="2671201"/>
            <a:ext cx="2320529" cy="3272398"/>
          </a:xfrm>
        </p:spPr>
        <p:txBody>
          <a:bodyPr/>
          <a:lstStyle>
            <a:lvl1pPr algn="ctr">
              <a:defRPr sz="105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3" name="role placeholder">
            <a:extLst>
              <a:ext uri="{FF2B5EF4-FFF2-40B4-BE49-F238E27FC236}">
                <a16:creationId xmlns:a16="http://schemas.microsoft.com/office/drawing/2014/main" id="{E1A7E9CE-96EF-2B81-7A86-7FA238EC700E}"/>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4" name="Title 5">
            <a:extLst>
              <a:ext uri="{FF2B5EF4-FFF2-40B4-BE49-F238E27FC236}">
                <a16:creationId xmlns:a16="http://schemas.microsoft.com/office/drawing/2014/main" id="{8F9796CA-BEEC-7761-F407-25AABC52E652}"/>
              </a:ext>
            </a:extLst>
          </p:cNvPr>
          <p:cNvSpPr>
            <a:spLocks noGrp="1"/>
          </p:cNvSpPr>
          <p:nvPr>
            <p:ph type="title" hasCustomPrompt="1"/>
          </p:nvPr>
        </p:nvSpPr>
        <p:spPr>
          <a:xfrm>
            <a:off x="3259931" y="457201"/>
            <a:ext cx="5513031" cy="321999"/>
          </a:xfrm>
        </p:spPr>
        <p:txBody>
          <a:bodyPr/>
          <a:lstStyle/>
          <a:p>
            <a:r>
              <a:rPr lang="en-US" dirty="0"/>
              <a:t>Name</a:t>
            </a:r>
          </a:p>
        </p:txBody>
      </p:sp>
      <p:sp>
        <p:nvSpPr>
          <p:cNvPr id="15" name="Content Placeholder 10">
            <a:extLst>
              <a:ext uri="{FF2B5EF4-FFF2-40B4-BE49-F238E27FC236}">
                <a16:creationId xmlns:a16="http://schemas.microsoft.com/office/drawing/2014/main" id="{EC2EB9EF-E6CC-4E7E-4804-8CD2242820DA}"/>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044353"/>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1_profile 1x">
    <p:spTree>
      <p:nvGrpSpPr>
        <p:cNvPr id="1" name=""/>
        <p:cNvGrpSpPr/>
        <p:nvPr/>
      </p:nvGrpSpPr>
      <p:grpSpPr>
        <a:xfrm>
          <a:off x="0" y="0"/>
          <a:ext cx="0" cy="0"/>
          <a:chOff x="0" y="0"/>
          <a:chExt cx="0" cy="0"/>
        </a:xfrm>
      </p:grpSpPr>
      <p:sp>
        <p:nvSpPr>
          <p:cNvPr id="10" name="background color">
            <a:extLst>
              <a:ext uri="{FF2B5EF4-FFF2-40B4-BE49-F238E27FC236}">
                <a16:creationId xmlns:a16="http://schemas.microsoft.com/office/drawing/2014/main" id="{A3900614-F84A-E653-475A-5F1956CB28A4}"/>
              </a:ext>
              <a:ext uri="{C183D7F6-B498-43B3-948B-1728B52AA6E4}">
                <adec:decorative xmlns:adec="http://schemas.microsoft.com/office/drawing/2017/decorative" val="1"/>
              </a:ext>
            </a:extLst>
          </p:cNvPr>
          <p:cNvSpPr>
            <a:spLocks/>
          </p:cNvSpPr>
          <p:nvPr/>
        </p:nvSpPr>
        <p:spPr>
          <a:xfrm>
            <a:off x="0" y="2"/>
            <a:ext cx="300632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21" name="contact details placeholder">
            <a:extLst>
              <a:ext uri="{FF2B5EF4-FFF2-40B4-BE49-F238E27FC236}">
                <a16:creationId xmlns:a16="http://schemas.microsoft.com/office/drawing/2014/main" id="{31CE46E6-D243-C9E1-1F90-B2CE4BBA59B0}"/>
              </a:ext>
            </a:extLst>
          </p:cNvPr>
          <p:cNvSpPr>
            <a:spLocks noGrp="1"/>
          </p:cNvSpPr>
          <p:nvPr>
            <p:ph type="body" sz="quarter" idx="17" hasCustomPrompt="1"/>
          </p:nvPr>
        </p:nvSpPr>
        <p:spPr>
          <a:xfrm>
            <a:off x="342900" y="2671202"/>
            <a:ext cx="2320529" cy="3272399"/>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5" name="role placeholder">
            <a:extLst>
              <a:ext uri="{FF2B5EF4-FFF2-40B4-BE49-F238E27FC236}">
                <a16:creationId xmlns:a16="http://schemas.microsoft.com/office/drawing/2014/main" id="{C57F9CDE-9BE0-DEE2-EDB0-FA896BAF6F97}"/>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6" name="Title 5">
            <a:extLst>
              <a:ext uri="{FF2B5EF4-FFF2-40B4-BE49-F238E27FC236}">
                <a16:creationId xmlns:a16="http://schemas.microsoft.com/office/drawing/2014/main" id="{8A2759C8-7C53-9A43-E8CF-2E9274C2314F}"/>
              </a:ext>
            </a:extLst>
          </p:cNvPr>
          <p:cNvSpPr>
            <a:spLocks noGrp="1"/>
          </p:cNvSpPr>
          <p:nvPr>
            <p:ph type="title" hasCustomPrompt="1"/>
          </p:nvPr>
        </p:nvSpPr>
        <p:spPr>
          <a:xfrm>
            <a:off x="3259931" y="457201"/>
            <a:ext cx="5513031" cy="321999"/>
          </a:xfrm>
        </p:spPr>
        <p:txBody>
          <a:bodyPr/>
          <a:lstStyle/>
          <a:p>
            <a:r>
              <a:rPr lang="en-US" dirty="0"/>
              <a:t>Name</a:t>
            </a:r>
          </a:p>
        </p:txBody>
      </p:sp>
      <p:sp>
        <p:nvSpPr>
          <p:cNvPr id="2" name="picture placeholder">
            <a:extLst>
              <a:ext uri="{FF2B5EF4-FFF2-40B4-BE49-F238E27FC236}">
                <a16:creationId xmlns:a16="http://schemas.microsoft.com/office/drawing/2014/main" id="{CDABC688-A93D-C719-6D61-C4B6D1C8F9EB}"/>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7" name="Slide Number Placeholder 5">
            <a:extLst>
              <a:ext uri="{FF2B5EF4-FFF2-40B4-BE49-F238E27FC236}">
                <a16:creationId xmlns:a16="http://schemas.microsoft.com/office/drawing/2014/main" id="{BA2D0F50-46A1-F435-E28D-5FBFA1B4091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F1439AF8-943C-4E86-1D1E-90A1DDDE3632}"/>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1" name="Content Placeholder 10">
            <a:extLst>
              <a:ext uri="{FF2B5EF4-FFF2-40B4-BE49-F238E27FC236}">
                <a16:creationId xmlns:a16="http://schemas.microsoft.com/office/drawing/2014/main" id="{F2CFF24B-FFEF-370D-5009-B044FC38C9D4}"/>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162132"/>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6286500" y="4076701"/>
            <a:ext cx="2514600" cy="1866900"/>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3988907863"/>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6286500" y="4076702"/>
            <a:ext cx="2514600" cy="1269999"/>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pic>
        <p:nvPicPr>
          <p:cNvPr id="2" name="Graphic 30" descr="LinkedIn icon">
            <a:extLst>
              <a:ext uri="{FF2B5EF4-FFF2-40B4-BE49-F238E27FC236}">
                <a16:creationId xmlns:a16="http://schemas.microsoft.com/office/drawing/2014/main" id="{67D6E5E2-528F-270F-8F49-950FD4E65634}"/>
              </a:ext>
            </a:extLst>
          </p:cNvPr>
          <p:cNvPicPr>
            <a:picLocks noChangeAspect="1"/>
          </p:cNvPicPr>
          <p:nvPr/>
        </p:nvPicPr>
        <p:blipFill>
          <a:blip r:embed="rId2">
            <a:biLevel thresh="25000"/>
          </a:blip>
          <a:srcRect/>
          <a:stretch/>
        </p:blipFill>
        <p:spPr>
          <a:xfrm>
            <a:off x="8558677" y="5669280"/>
            <a:ext cx="242423" cy="274320"/>
          </a:xfrm>
          <a:prstGeom prst="rect">
            <a:avLst/>
          </a:prstGeom>
        </p:spPr>
      </p:pic>
    </p:spTree>
    <p:extLst>
      <p:ext uri="{BB962C8B-B14F-4D97-AF65-F5344CB8AC3E}">
        <p14:creationId xmlns:p14="http://schemas.microsoft.com/office/powerpoint/2010/main" val="2534577292"/>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4" name="Graphic 3">
            <a:extLst>
              <a:ext uri="{FF2B5EF4-FFF2-40B4-BE49-F238E27FC236}">
                <a16:creationId xmlns:a16="http://schemas.microsoft.com/office/drawing/2014/main" id="{19F91B1A-6E0B-4C7B-B4B9-ED8B6C381225}"/>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7" name="Right Triangle 6">
            <a:extLst>
              <a:ext uri="{FF2B5EF4-FFF2-40B4-BE49-F238E27FC236}">
                <a16:creationId xmlns:a16="http://schemas.microsoft.com/office/drawing/2014/main" id="{E5523BC0-D57D-4454-B244-D1C3336A2BF3}"/>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361951" y="5369242"/>
            <a:ext cx="2324100"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350" b="0" kern="0" dirty="0">
                <a:solidFill>
                  <a:srgbClr val="404040"/>
                </a:solidFill>
                <a:latin typeface="Trebuchet MS"/>
              </a:defRPr>
            </a:lvl1pPr>
            <a:lvl2pPr>
              <a:defRPr lang="en-US" sz="135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283606385"/>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7" name="Graphic 3">
            <a:extLst>
              <a:ext uri="{FF2B5EF4-FFF2-40B4-BE49-F238E27FC236}">
                <a16:creationId xmlns:a16="http://schemas.microsoft.com/office/drawing/2014/main" id="{BA4A5280-F9AB-4B0F-B9EF-710C72992079}"/>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19" name="Right Triangle 18">
            <a:extLst>
              <a:ext uri="{FF2B5EF4-FFF2-40B4-BE49-F238E27FC236}">
                <a16:creationId xmlns:a16="http://schemas.microsoft.com/office/drawing/2014/main" id="{12EDA389-AADE-4A05-AA53-AE73693E1AF7}"/>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361951" y="5369242"/>
            <a:ext cx="1885949"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350" b="0" kern="0" smtClean="0">
                <a:solidFill>
                  <a:srgbClr val="404040"/>
                </a:solidFill>
                <a:latin typeface="Trebuchet MS"/>
              </a:defRPr>
            </a:lvl1pPr>
            <a:lvl2pPr marL="205740" indent="-204788">
              <a:spcBef>
                <a:spcPts val="0"/>
              </a:spcBef>
              <a:defRPr lang="en-US" sz="1350" kern="1200" smtClean="0">
                <a:solidFill>
                  <a:schemeClr val="tx1"/>
                </a:solidFill>
                <a:ea typeface="+mn-ea"/>
                <a:cs typeface="+mn-cs"/>
              </a:defRPr>
            </a:lvl2pPr>
            <a:lvl3pPr marL="411480" indent="-205740">
              <a:spcBef>
                <a:spcPts val="0"/>
              </a:spcBef>
              <a:defRPr lang="en-US" sz="1350" kern="1200" smtClean="0">
                <a:solidFill>
                  <a:schemeClr val="tx1"/>
                </a:solidFill>
                <a:ea typeface="+mn-ea"/>
                <a:cs typeface="+mn-cs"/>
              </a:defRPr>
            </a:lvl3pPr>
            <a:lvl4pPr marL="617220" indent="-205740">
              <a:spcBef>
                <a:spcPts val="0"/>
              </a:spcBef>
              <a:defRPr lang="en-US" sz="1200" kern="1200" smtClean="0">
                <a:solidFill>
                  <a:schemeClr val="tx1"/>
                </a:solidFill>
                <a:ea typeface="+mn-ea"/>
                <a:cs typeface="+mn-cs"/>
              </a:defRPr>
            </a:lvl4pPr>
            <a:lvl5pPr marL="822960" indent="-205740">
              <a:spcBef>
                <a:spcPts val="0"/>
              </a:spcBef>
              <a:defRPr lang="en-US" sz="12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pic>
        <p:nvPicPr>
          <p:cNvPr id="2" name="Graphic 30" descr="LinkedIn icon">
            <a:extLst>
              <a:ext uri="{FF2B5EF4-FFF2-40B4-BE49-F238E27FC236}">
                <a16:creationId xmlns:a16="http://schemas.microsoft.com/office/drawing/2014/main" id="{3CB4543B-4575-21D9-7F09-214ABF969A02}"/>
              </a:ext>
            </a:extLst>
          </p:cNvPr>
          <p:cNvPicPr>
            <a:picLocks noChangeAspect="1"/>
          </p:cNvPicPr>
          <p:nvPr/>
        </p:nvPicPr>
        <p:blipFill>
          <a:blip r:embed="rId2">
            <a:biLevel thresh="25000"/>
          </a:blip>
          <a:srcRect/>
          <a:stretch/>
        </p:blipFill>
        <p:spPr>
          <a:xfrm>
            <a:off x="2469529" y="5535140"/>
            <a:ext cx="242423" cy="274320"/>
          </a:xfrm>
          <a:prstGeom prst="rect">
            <a:avLst/>
          </a:prstGeom>
        </p:spPr>
      </p:pic>
    </p:spTree>
    <p:extLst>
      <p:ext uri="{BB962C8B-B14F-4D97-AF65-F5344CB8AC3E}">
        <p14:creationId xmlns:p14="http://schemas.microsoft.com/office/powerpoint/2010/main" val="4029186855"/>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C41B9-07E2-AC79-331F-8B4CC0A1DD83}"/>
              </a:ext>
            </a:extLst>
          </p:cNvPr>
          <p:cNvPicPr>
            <a:picLocks noChangeAspect="1"/>
          </p:cNvPicPr>
          <p:nvPr/>
        </p:nvPicPr>
        <p:blipFill rotWithShape="1">
          <a:blip r:embed="rId2"/>
          <a:srcRect t="14326" r="15385" b="14326"/>
          <a:stretch/>
        </p:blipFill>
        <p:spPr>
          <a:xfrm>
            <a:off x="1" y="-1"/>
            <a:ext cx="9143999" cy="6858001"/>
          </a:xfrm>
          <a:prstGeom prst="rect">
            <a:avLst/>
          </a:prstGeom>
        </p:spPr>
      </p:pic>
      <p:sp>
        <p:nvSpPr>
          <p:cNvPr id="12" name="Rectangle 15"/>
          <p:cNvSpPr>
            <a:spLocks noChangeArrowheads="1"/>
          </p:cNvSpPr>
          <p:nvPr/>
        </p:nvSpPr>
        <p:spPr bwMode="gray">
          <a:xfrm>
            <a:off x="0" y="0"/>
            <a:ext cx="9144000" cy="6858000"/>
          </a:xfrm>
          <a:prstGeom prst="rect">
            <a:avLst/>
          </a:prstGeom>
          <a:solidFill>
            <a:schemeClr val="tx2">
              <a:alpha val="61169"/>
            </a:schemeClr>
          </a:solidFill>
          <a:ln w="9525">
            <a:noFill/>
            <a:miter lim="800000"/>
            <a:headEnd/>
            <a:tailEnd/>
          </a:ln>
          <a:effectLst/>
        </p:spPr>
        <p:txBody>
          <a:bodyPr wrap="none" anchor="ctr"/>
          <a:lstStyle/>
          <a:p>
            <a:endParaRPr lang="en-GB" sz="1350"/>
          </a:p>
        </p:txBody>
      </p:sp>
      <p:sp>
        <p:nvSpPr>
          <p:cNvPr id="5" name="Rectangle 15">
            <a:extLst>
              <a:ext uri="{FF2B5EF4-FFF2-40B4-BE49-F238E27FC236}">
                <a16:creationId xmlns:a16="http://schemas.microsoft.com/office/drawing/2014/main" id="{944B6644-368E-69EA-3BA7-95EDDB9B0FFB}"/>
              </a:ext>
            </a:extLst>
          </p:cNvPr>
          <p:cNvSpPr>
            <a:spLocks noChangeArrowheads="1"/>
          </p:cNvSpPr>
          <p:nvPr/>
        </p:nvSpPr>
        <p:spPr bwMode="gray">
          <a:xfrm rot="16200000">
            <a:off x="1142998" y="-1142998"/>
            <a:ext cx="6858003" cy="9143999"/>
          </a:xfrm>
          <a:prstGeom prst="rect">
            <a:avLst/>
          </a:prstGeom>
          <a:gradFill>
            <a:gsLst>
              <a:gs pos="0">
                <a:schemeClr val="tx1">
                  <a:lumMod val="0"/>
                  <a:alpha val="42526"/>
                </a:schemeClr>
              </a:gs>
              <a:gs pos="100000">
                <a:schemeClr val="bg1">
                  <a:alpha val="0"/>
                  <a:lumMod val="0"/>
                </a:schemeClr>
              </a:gs>
            </a:gsLst>
            <a:lin ang="5400000" scaled="1"/>
          </a:gradFill>
          <a:ln w="9525">
            <a:noFill/>
            <a:miter lim="800000"/>
            <a:headEnd/>
            <a:tailEnd/>
          </a:ln>
          <a:effectLst/>
        </p:spPr>
        <p:txBody>
          <a:bodyPr wrap="none" anchor="ctr"/>
          <a:lstStyle/>
          <a:p>
            <a:endParaRPr lang="en-GB" sz="1350"/>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342899" y="6037239"/>
            <a:ext cx="5479931" cy="311624"/>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675"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 2026 BDO USA, P.C. All rights reserved. </a:t>
            </a:r>
          </a:p>
        </p:txBody>
      </p:sp>
      <p:pic>
        <p:nvPicPr>
          <p:cNvPr id="10" name="Graphic 6">
            <a:extLst>
              <a:ext uri="{FF2B5EF4-FFF2-40B4-BE49-F238E27FC236}">
                <a16:creationId xmlns:a16="http://schemas.microsoft.com/office/drawing/2014/main" id="{5A21E8C9-F2B0-4917-A7A0-3F45F4B37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2" name="TextBox 9">
            <a:extLst>
              <a:ext uri="{FF2B5EF4-FFF2-40B4-BE49-F238E27FC236}">
                <a16:creationId xmlns:a16="http://schemas.microsoft.com/office/drawing/2014/main" id="{B2732B94-7642-D038-DE6B-71B6985855CA}"/>
              </a:ext>
            </a:extLst>
          </p:cNvPr>
          <p:cNvSpPr txBox="1">
            <a:spLocks noChangeArrowheads="1"/>
          </p:cNvSpPr>
          <p:nvPr/>
        </p:nvSpPr>
        <p:spPr bwMode="auto">
          <a:xfrm>
            <a:off x="342900" y="4577555"/>
            <a:ext cx="5333541" cy="1051570"/>
          </a:xfrm>
          <a:prstGeom prst="rect">
            <a:avLst/>
          </a:prstGeom>
          <a:noFill/>
          <a:ln w="9525">
            <a:noFill/>
            <a:miter lim="800000"/>
            <a:headEnd/>
            <a:tailEnd/>
          </a:ln>
        </p:spPr>
        <p:txBody>
          <a:bodyPr wrap="square" lIns="0" tIns="0" rIns="0" bIns="0" anchor="b">
            <a:spAutoFit/>
          </a:bodyPr>
          <a:lstStyle/>
          <a:p>
            <a:pPr>
              <a:spcBef>
                <a:spcPts val="0"/>
              </a:spcBef>
              <a:spcAft>
                <a:spcPts val="450"/>
              </a:spcAft>
            </a:pPr>
            <a:r>
              <a:rPr lang="en-US" sz="750" b="1" kern="1200" dirty="0">
                <a:solidFill>
                  <a:schemeClr val="bg1"/>
                </a:solidFill>
                <a:effectLst/>
                <a:latin typeface="+mn-lt"/>
                <a:ea typeface="+mn-ea"/>
                <a:cs typeface="+mn-cs"/>
              </a:rPr>
              <a:t>About BDO USA </a:t>
            </a:r>
          </a:p>
          <a:p>
            <a:pPr>
              <a:spcBef>
                <a:spcPts val="0"/>
              </a:spcBef>
              <a:spcAft>
                <a:spcPts val="450"/>
              </a:spcAft>
            </a:pPr>
            <a:r>
              <a:rPr lang="en-US" sz="750" b="0" kern="1200" dirty="0">
                <a:solidFill>
                  <a:schemeClr val="bg1"/>
                </a:solidFill>
                <a:effectLst/>
                <a:latin typeface="+mn-lt"/>
                <a:ea typeface="+mn-ea"/>
                <a:cs typeface="+mn-cs"/>
              </a:rPr>
              <a:t>Our purpose is helping people thrive, every day. Together, we are focused on delivering exceptional and sustainable outcomes and value for our people, our clients and our communities. BDO is proud to be an ESOP company, reflecting a culture that puts people first. BDO professionals provide assurance, tax and advisory services for a diverse range of clients across the U.S. and in over 160 countries through our global organization.</a:t>
            </a:r>
          </a:p>
          <a:p>
            <a:pPr>
              <a:spcBef>
                <a:spcPts val="0"/>
              </a:spcBef>
              <a:spcAft>
                <a:spcPts val="450"/>
              </a:spcAft>
            </a:pPr>
            <a:r>
              <a:rPr lang="en-US" sz="750" b="0" kern="1200" dirty="0">
                <a:solidFill>
                  <a:schemeClr val="bg1"/>
                </a:solidFill>
                <a:effectLst/>
                <a:latin typeface="+mn-lt"/>
                <a:ea typeface="+mn-ea"/>
                <a:cs typeface="+mn-cs"/>
              </a:rPr>
              <a:t>BDO is the brand name for the BDO network and for each of the BDO Member Firms. BDO USA, P.C., a Virginia professional corporation, is the U.S. member of BDO International Limited, a UK company limited by guarantee, and forms part of the international BDO network of independent member firms. For more information, please visit: </a:t>
            </a:r>
            <a:r>
              <a:rPr lang="en-US" sz="750" b="0" kern="1200" dirty="0" err="1">
                <a:solidFill>
                  <a:schemeClr val="bg1"/>
                </a:solidFill>
                <a:effectLst/>
                <a:latin typeface="+mn-lt"/>
                <a:ea typeface="+mn-ea"/>
                <a:cs typeface="+mn-cs"/>
              </a:rPr>
              <a:t>www.bdo.com</a:t>
            </a:r>
            <a:r>
              <a:rPr lang="en-US" sz="750" b="0" kern="1200" dirty="0">
                <a:solidFill>
                  <a:schemeClr val="bg1"/>
                </a:solidFill>
                <a:effectLst/>
                <a:latin typeface="+mn-lt"/>
                <a:ea typeface="+mn-ea"/>
                <a:cs typeface="+mn-cs"/>
              </a:rPr>
              <a:t>.</a:t>
            </a:r>
          </a:p>
        </p:txBody>
      </p:sp>
    </p:spTree>
    <p:extLst>
      <p:ext uri="{BB962C8B-B14F-4D97-AF65-F5344CB8AC3E}">
        <p14:creationId xmlns:p14="http://schemas.microsoft.com/office/powerpoint/2010/main" val="2184870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BE99-5A3F-4F5D-8E4E-07BFDB52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D2C7FA-24B6-43BB-9EA8-CB112AC43C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23265-FF91-4DEB-A63C-2569D2005C72}"/>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5494F09B-2C2C-43C3-865D-89B3C6DA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4B6BB-D290-4A32-B7E5-157D51BD44FA}"/>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30208654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D35-E509-4F05-ACF5-F8933BB8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83FD-31E3-4F1D-9724-F8C4D5E1E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8B8BA-3BE2-4A78-B390-3C00608E59E1}"/>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310E914D-C1A9-4ECC-9806-C903B8F49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DB9E-FF86-49C1-84F9-3940E0215D31}"/>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2480839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4" name="Picture 3" descr="A white and grey background&#10;&#10;AI-generated content may be incorrect.">
            <a:extLst>
              <a:ext uri="{FF2B5EF4-FFF2-40B4-BE49-F238E27FC236}">
                <a16:creationId xmlns:a16="http://schemas.microsoft.com/office/drawing/2014/main" id="{5E6794F8-E055-5D38-E27D-2D49E5A05522}"/>
              </a:ext>
            </a:extLst>
          </p:cNvPr>
          <p:cNvPicPr>
            <a:picLocks noChangeAspect="1"/>
          </p:cNvPicPr>
          <p:nvPr/>
        </p:nvPicPr>
        <p:blipFill>
          <a:blip r:embed="rId2"/>
          <a:srcRect r="17262"/>
          <a:stretch>
            <a:fillRect/>
          </a:stretch>
        </p:blipFill>
        <p:spPr>
          <a:xfrm>
            <a:off x="-1" y="1"/>
            <a:ext cx="9141714" cy="6857999"/>
          </a:xfrm>
          <a:prstGeom prst="rect">
            <a:avLst/>
          </a:prstGeom>
        </p:spPr>
      </p:pic>
      <p:sp>
        <p:nvSpPr>
          <p:cNvPr id="12" name="Freeform 11">
            <a:extLst>
              <a:ext uri="{FF2B5EF4-FFF2-40B4-BE49-F238E27FC236}">
                <a16:creationId xmlns:a16="http://schemas.microsoft.com/office/drawing/2014/main" id="{69EC144B-5B01-2866-47FE-445F342BA988}"/>
              </a:ext>
            </a:extLst>
          </p:cNvPr>
          <p:cNvSpPr/>
          <p:nvPr/>
        </p:nvSpPr>
        <p:spPr>
          <a:xfrm>
            <a:off x="1" y="-3"/>
            <a:ext cx="9141713" cy="6858003"/>
          </a:xfrm>
          <a:custGeom>
            <a:avLst/>
            <a:gdLst>
              <a:gd name="csX0" fmla="*/ 2198740 w 12188951"/>
              <a:gd name="csY0" fmla="*/ 0 h 6858003"/>
              <a:gd name="csX1" fmla="*/ 3631055 w 12188951"/>
              <a:gd name="csY1" fmla="*/ 0 h 6858003"/>
              <a:gd name="csX2" fmla="*/ 12188951 w 12188951"/>
              <a:gd name="csY2" fmla="*/ 5999899 h 6858003"/>
              <a:gd name="csX3" fmla="*/ 12188951 w 12188951"/>
              <a:gd name="csY3" fmla="*/ 6858003 h 6858003"/>
              <a:gd name="csX4" fmla="*/ 2576945 w 12188951"/>
              <a:gd name="csY4" fmla="*/ 6858003 h 6858003"/>
              <a:gd name="csX5" fmla="*/ 2198740 w 12188951"/>
              <a:gd name="csY5" fmla="*/ 6858003 h 6858003"/>
              <a:gd name="csX6" fmla="*/ 0 w 12188951"/>
              <a:gd name="csY6" fmla="*/ 6858003 h 6858003"/>
              <a:gd name="csX7" fmla="*/ 0 w 12188951"/>
              <a:gd name="csY7" fmla="*/ 3 h 6858003"/>
              <a:gd name="csX8" fmla="*/ 2198740 w 12188951"/>
              <a:gd name="csY8" fmla="*/ 3 h 6858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88951" h="6858003">
                <a:moveTo>
                  <a:pt x="2198740" y="0"/>
                </a:moveTo>
                <a:lnTo>
                  <a:pt x="3631055" y="0"/>
                </a:lnTo>
                <a:lnTo>
                  <a:pt x="12188951" y="5999899"/>
                </a:lnTo>
                <a:lnTo>
                  <a:pt x="12188951" y="6858003"/>
                </a:lnTo>
                <a:lnTo>
                  <a:pt x="2576945" y="6858003"/>
                </a:lnTo>
                <a:lnTo>
                  <a:pt x="2198740" y="6858003"/>
                </a:lnTo>
                <a:lnTo>
                  <a:pt x="0" y="6858003"/>
                </a:lnTo>
                <a:lnTo>
                  <a:pt x="0" y="3"/>
                </a:lnTo>
                <a:lnTo>
                  <a:pt x="2198740" y="3"/>
                </a:lnTo>
                <a:close/>
              </a:path>
            </a:pathLst>
          </a:custGeom>
          <a:solidFill>
            <a:schemeClr val="bg1"/>
          </a:solidFill>
          <a:effectLst>
            <a:outerShdw blurRad="190500" algn="ctr" rotWithShape="0">
              <a:prstClr val="black">
                <a:alpha val="15000"/>
              </a:prstClr>
            </a:outerShdw>
          </a:effectLst>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hasCustomPrompt="1"/>
          </p:nvPr>
        </p:nvSpPr>
        <p:spPr bwMode="gray">
          <a:xfrm>
            <a:off x="342900" y="2286001"/>
            <a:ext cx="3976852" cy="1782421"/>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342901" y="5257801"/>
            <a:ext cx="4493078" cy="276999"/>
          </a:xfrm>
          <a:prstGeom prst="rect">
            <a:avLst/>
          </a:prstGeom>
          <a:noFill/>
        </p:spPr>
        <p:txBody>
          <a:bodyPr wrap="square" lIns="0" tIns="0" rIns="0" bIns="0" anchor="b">
            <a:spAutoFit/>
          </a:bodyPr>
          <a:lstStyle>
            <a:lvl1pPr>
              <a:defRPr cap="all" baseline="0">
                <a:solidFill>
                  <a:schemeClr val="tx1"/>
                </a:solidFill>
              </a:defRPr>
            </a:lvl1pPr>
          </a:lstStyle>
          <a:p>
            <a:r>
              <a:rPr lang="en-US"/>
              <a:t>Click to edit Master subtitle style</a:t>
            </a:r>
            <a:endParaRPr lang="en-GB" dirty="0"/>
          </a:p>
        </p:txBody>
      </p:sp>
      <p:pic>
        <p:nvPicPr>
          <p:cNvPr id="11" name="Graphic 6" descr="BDO logo">
            <a:extLst>
              <a:ext uri="{FF2B5EF4-FFF2-40B4-BE49-F238E27FC236}">
                <a16:creationId xmlns:a16="http://schemas.microsoft.com/office/drawing/2014/main" id="{AAF4E6DB-1622-4816-9A37-E1AF2F89A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Tree>
    <p:extLst>
      <p:ext uri="{BB962C8B-B14F-4D97-AF65-F5344CB8AC3E}">
        <p14:creationId xmlns:p14="http://schemas.microsoft.com/office/powerpoint/2010/main" val="3856587541"/>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1387349-BBC3-8B4B-9A00-1F01B4EB6CC6}"/>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12" name="Picture Placeholder 11">
            <a:extLst>
              <a:ext uri="{FF2B5EF4-FFF2-40B4-BE49-F238E27FC236}">
                <a16:creationId xmlns:a16="http://schemas.microsoft.com/office/drawing/2014/main" id="{2BD0D195-64A3-C4CD-9391-853288D42193}"/>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endParaRPr lang="en-US"/>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5647C076-99B9-4135-A17A-5D014FF43FA9}"/>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6A7B35B1-B64B-6444-A61E-C6EF7A6DEC0F}"/>
              </a:ext>
            </a:extLst>
          </p:cNvPr>
          <p:cNvSpPr>
            <a:spLocks noGrp="1"/>
          </p:cNvSpPr>
          <p:nvPr>
            <p:ph sz="quarter" idx="11"/>
          </p:nvPr>
        </p:nvSpPr>
        <p:spPr>
          <a:xfrm>
            <a:off x="342900" y="2286000"/>
            <a:ext cx="5943600"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531497889"/>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1550004" y="2"/>
            <a:ext cx="7593997"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1556" y="0"/>
            <a:ext cx="8888738" cy="6858000"/>
          </a:xfrm>
          <a:prstGeom prst="rect">
            <a:avLst/>
          </a:prstGeom>
        </p:spPr>
      </p:pic>
      <p:sp>
        <p:nvSpPr>
          <p:cNvPr id="7170" name="Rectangle 2"/>
          <p:cNvSpPr>
            <a:spLocks noGrp="1" noChangeArrowheads="1"/>
          </p:cNvSpPr>
          <p:nvPr>
            <p:ph type="ctrTitle" hasCustomPrompt="1"/>
          </p:nvPr>
        </p:nvSpPr>
        <p:spPr bwMode="gray">
          <a:xfrm>
            <a:off x="342900" y="2057400"/>
            <a:ext cx="2797308" cy="2159000"/>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342901" y="5315765"/>
            <a:ext cx="428624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8127391" y="6256500"/>
            <a:ext cx="730780"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descr="BDO logo">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3937819" y="-501445"/>
            <a:ext cx="4863281"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right here in the active slide view!</a:t>
            </a:r>
          </a:p>
        </p:txBody>
      </p:sp>
    </p:spTree>
    <p:extLst>
      <p:ext uri="{BB962C8B-B14F-4D97-AF65-F5344CB8AC3E}">
        <p14:creationId xmlns:p14="http://schemas.microsoft.com/office/powerpoint/2010/main" val="1270269230"/>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showMasterPhAnim="0" preserve="1">
  <p:cSld name="Cover F - dark/red photo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a table">
            <a:extLst>
              <a:ext uri="{FF2B5EF4-FFF2-40B4-BE49-F238E27FC236}">
                <a16:creationId xmlns:a16="http://schemas.microsoft.com/office/drawing/2014/main" id="{1103EEA8-2A12-40B5-8457-B2CF3BFFC340}"/>
              </a:ext>
            </a:extLst>
          </p:cNvPr>
          <p:cNvPicPr>
            <a:picLocks noChangeAspect="1"/>
          </p:cNvPicPr>
          <p:nvPr/>
        </p:nvPicPr>
        <p:blipFill>
          <a:blip r:embed="rId2">
            <a:extLst>
              <a:ext uri="{28A0092B-C50C-407E-A947-70E740481C1C}">
                <a14:useLocalDpi xmlns:a14="http://schemas.microsoft.com/office/drawing/2010/main"/>
              </a:ext>
            </a:extLst>
          </a:blip>
          <a:srcRect l="9259" t="18519" r="9259"/>
          <a:stretch>
            <a:fillRect/>
          </a:stretch>
        </p:blipFill>
        <p:spPr>
          <a:xfrm flipH="1">
            <a:off x="1" y="0"/>
            <a:ext cx="9143999" cy="6858000"/>
          </a:xfrm>
          <a:prstGeom prst="rect">
            <a:avLst/>
          </a:prstGeom>
        </p:spPr>
      </p:pic>
      <p:sp>
        <p:nvSpPr>
          <p:cNvPr id="11" name="Rectangle 10">
            <a:extLst>
              <a:ext uri="{FF2B5EF4-FFF2-40B4-BE49-F238E27FC236}">
                <a16:creationId xmlns:a16="http://schemas.microsoft.com/office/drawing/2014/main" id="{28937915-5184-41C2-AC04-479F29144427}"/>
              </a:ext>
            </a:extLst>
          </p:cNvPr>
          <p:cNvSpPr/>
          <p:nvPr/>
        </p:nvSpPr>
        <p:spPr>
          <a:xfrm>
            <a:off x="0" y="0"/>
            <a:ext cx="6723126" cy="6858000"/>
          </a:xfrm>
          <a:prstGeom prst="rect">
            <a:avLst/>
          </a:prstGeom>
          <a:gradFill flip="none" rotWithShape="1">
            <a:gsLst>
              <a:gs pos="0">
                <a:schemeClr val="tx1">
                  <a:lumMod val="0"/>
                  <a:alpha val="0"/>
                </a:schemeClr>
              </a:gs>
              <a:gs pos="65000">
                <a:schemeClr val="tx1">
                  <a:lumMod val="0"/>
                  <a:alpha val="68000"/>
                </a:schemeClr>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p:nvPr>
        </p:nvSpPr>
        <p:spPr bwMode="gray">
          <a:xfrm>
            <a:off x="356692" y="1153510"/>
            <a:ext cx="2771775" cy="2616200"/>
          </a:xfrm>
        </p:spPr>
        <p:txBody>
          <a:bodyPr/>
          <a:lstStyle>
            <a:lvl1pPr>
              <a:defRPr sz="2700" b="1" cap="all" baseline="0">
                <a:solidFill>
                  <a:schemeClr val="bg1"/>
                </a:solidFill>
              </a:defRPr>
            </a:lvl1pPr>
          </a:lstStyle>
          <a:p>
            <a:r>
              <a:rPr lang="en-US"/>
              <a:t>Click to edit Master title style</a:t>
            </a:r>
            <a:endParaRPr lang="en-GB" dirty="0"/>
          </a:p>
        </p:txBody>
      </p:sp>
      <p:sp>
        <p:nvSpPr>
          <p:cNvPr id="45" name="TextBox 44">
            <a:extLst>
              <a:ext uri="{FF2B5EF4-FFF2-40B4-BE49-F238E27FC236}">
                <a16:creationId xmlns:a16="http://schemas.microsoft.com/office/drawing/2014/main" id="{47289A5B-3C60-4EA8-A6B3-22A84FF22D9A}"/>
              </a:ext>
            </a:extLst>
          </p:cNvPr>
          <p:cNvSpPr txBox="1"/>
          <p:nvPr/>
        </p:nvSpPr>
        <p:spPr>
          <a:xfrm>
            <a:off x="356692" y="6412413"/>
            <a:ext cx="3839714" cy="161583"/>
          </a:xfrm>
          <a:prstGeom prst="rect">
            <a:avLst/>
          </a:prstGeom>
          <a:noFill/>
        </p:spPr>
        <p:txBody>
          <a:bodyPr wrap="square" lIns="0" tIns="0" rIns="0" bIns="0" rtlCol="0">
            <a:spAutoFit/>
          </a:bodyPr>
          <a:lstStyle/>
          <a:p>
            <a:pPr algn="l"/>
            <a:r>
              <a:rPr lang="en-US" sz="525" b="0" kern="1200" dirty="0">
                <a:solidFill>
                  <a:schemeClr val="bg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2" name="Rectangle 3">
            <a:extLst>
              <a:ext uri="{FF2B5EF4-FFF2-40B4-BE49-F238E27FC236}">
                <a16:creationId xmlns:a16="http://schemas.microsoft.com/office/drawing/2014/main" id="{B1A116E9-A215-0603-7B94-5BDBBA484F52}"/>
              </a:ext>
            </a:extLst>
          </p:cNvPr>
          <p:cNvSpPr>
            <a:spLocks noGrp="1" noChangeArrowheads="1"/>
          </p:cNvSpPr>
          <p:nvPr>
            <p:ph type="subTitle" idx="1"/>
          </p:nvPr>
        </p:nvSpPr>
        <p:spPr bwMode="gray">
          <a:xfrm>
            <a:off x="342900" y="5505063"/>
            <a:ext cx="3083059" cy="553998"/>
          </a:xfrm>
          <a:prstGeom prst="rect">
            <a:avLst/>
          </a:prstGeom>
          <a:noFill/>
        </p:spPr>
        <p:txBody>
          <a:bodyPr wrap="square" lIns="0" tIns="0" rIns="0" bIns="0">
            <a:spAutoFit/>
          </a:bodyPr>
          <a:lstStyle>
            <a:lvl1pPr>
              <a:defRPr>
                <a:solidFill>
                  <a:schemeClr val="bg1"/>
                </a:solidFill>
              </a:defRPr>
            </a:lvl1pPr>
          </a:lstStyle>
          <a:p>
            <a:r>
              <a:rPr lang="en-US"/>
              <a:t>Click to edit Master subtitle style</a:t>
            </a:r>
            <a:endParaRPr lang="en-GB" dirty="0"/>
          </a:p>
        </p:txBody>
      </p:sp>
      <p:pic>
        <p:nvPicPr>
          <p:cNvPr id="8" name="Graphic 6" descr="BDO logo">
            <a:extLst>
              <a:ext uri="{FF2B5EF4-FFF2-40B4-BE49-F238E27FC236}">
                <a16:creationId xmlns:a16="http://schemas.microsoft.com/office/drawing/2014/main" id="{D7017CE6-E959-46AB-BB58-5170F4FDC8A6}"/>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8">
            <a:extLst>
              <a:ext uri="{FF2B5EF4-FFF2-40B4-BE49-F238E27FC236}">
                <a16:creationId xmlns:a16="http://schemas.microsoft.com/office/drawing/2014/main" id="{1579471B-4039-45B1-ABD1-DBA3879A2B09}"/>
              </a:ext>
            </a:extLst>
          </p:cNvPr>
          <p:cNvSpPr/>
          <p:nvPr/>
        </p:nvSpPr>
        <p:spPr>
          <a:xfrm>
            <a:off x="3768213" y="-501445"/>
            <a:ext cx="5032887"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and/or gradient in the slide master!</a:t>
            </a:r>
          </a:p>
        </p:txBody>
      </p:sp>
    </p:spTree>
    <p:extLst>
      <p:ext uri="{BB962C8B-B14F-4D97-AF65-F5344CB8AC3E}">
        <p14:creationId xmlns:p14="http://schemas.microsoft.com/office/powerpoint/2010/main" val="2292328274"/>
      </p:ext>
    </p:extLst>
  </p:cSld>
  <p:clrMapOvr>
    <a:masterClrMapping/>
  </p:clrMapOvr>
  <p:extLst>
    <p:ext uri="{DCECCB84-F9BA-43D5-87BE-67443E8EF086}">
      <p15:sldGuideLst xmlns:p15="http://schemas.microsoft.com/office/powerpoint/2012/main">
        <p15:guide id="2" orient="horz" pos="720">
          <p15:clr>
            <a:srgbClr val="FBAE40"/>
          </p15:clr>
        </p15:guide>
        <p15:guide id="3" orient="horz" pos="3456">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p:cSld name="TL - cover C.01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D14C5-0160-59C6-C01E-3C774432438A}"/>
              </a:ext>
            </a:extLst>
          </p:cNvPr>
          <p:cNvSpPr>
            <a:spLocks noGrp="1"/>
          </p:cNvSpPr>
          <p:nvPr>
            <p:ph type="pic" sz="quarter" idx="10" hasCustomPrompt="1"/>
          </p:nvPr>
        </p:nvSpPr>
        <p:spPr>
          <a:xfrm>
            <a:off x="971509" y="0"/>
            <a:ext cx="8172493" cy="6858000"/>
          </a:xfrm>
          <a:custGeom>
            <a:avLst/>
            <a:gdLst>
              <a:gd name="connsiteX0" fmla="*/ 1931812 w 10902332"/>
              <a:gd name="connsiteY0" fmla="*/ 0 h 6858000"/>
              <a:gd name="connsiteX1" fmla="*/ 10902332 w 10902332"/>
              <a:gd name="connsiteY1" fmla="*/ 0 h 6858000"/>
              <a:gd name="connsiteX2" fmla="*/ 10902332 w 10902332"/>
              <a:gd name="connsiteY2" fmla="*/ 6858000 h 6858000"/>
              <a:gd name="connsiteX3" fmla="*/ 7856945 w 10902332"/>
              <a:gd name="connsiteY3" fmla="*/ 6858000 h 6858000"/>
              <a:gd name="connsiteX4" fmla="*/ 0 w 10902332"/>
              <a:gd name="connsiteY4" fmla="*/ 13524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332" h="6858000">
                <a:moveTo>
                  <a:pt x="1931812" y="0"/>
                </a:moveTo>
                <a:lnTo>
                  <a:pt x="10902332" y="0"/>
                </a:lnTo>
                <a:lnTo>
                  <a:pt x="10902332" y="6858000"/>
                </a:lnTo>
                <a:lnTo>
                  <a:pt x="7856945" y="6858000"/>
                </a:lnTo>
                <a:lnTo>
                  <a:pt x="0" y="1352401"/>
                </a:lnTo>
                <a:close/>
              </a:path>
            </a:pathLst>
          </a:custGeom>
          <a:solidFill>
            <a:srgbClr val="F2F2F2"/>
          </a:solidFill>
        </p:spPr>
        <p:txBody>
          <a:bodyPr wrap="square" tIns="180000" rIns="457200" anchor="t" anchorCtr="0">
            <a:noAutofit/>
          </a:bodyPr>
          <a:lstStyle>
            <a:lvl1pPr algn="r">
              <a:defRPr sz="600">
                <a:solidFill>
                  <a:schemeClr val="tx1"/>
                </a:solidFill>
              </a:defRPr>
            </a:lvl1pPr>
            <a:lvl2pPr marL="0" indent="0" algn="r">
              <a:buNone/>
              <a:defRPr sz="600" b="0">
                <a:solidFill>
                  <a:srgbClr val="333333"/>
                </a:solidFill>
              </a:defRPr>
            </a:lvl2pPr>
            <a:lvl3pPr marL="0" indent="0" algn="r">
              <a:buNone/>
              <a:defRPr sz="600" b="0">
                <a:solidFill>
                  <a:srgbClr val="333333"/>
                </a:solidFill>
              </a:defRPr>
            </a:lvl3pPr>
            <a:lvl4pPr marL="0" indent="0" algn="r">
              <a:buNone/>
              <a:defRPr sz="600" b="0">
                <a:solidFill>
                  <a:srgbClr val="333333"/>
                </a:solidFill>
              </a:defRPr>
            </a:lvl4pPr>
            <a:lvl5pPr marL="0" indent="0" algn="r">
              <a:buNone/>
              <a:defRPr sz="600" b="0">
                <a:solidFill>
                  <a:srgbClr val="333333"/>
                </a:solidFill>
              </a:defRPr>
            </a:lvl5pPr>
            <a:lvl6pPr marL="0" indent="0" algn="r">
              <a:buFont typeface="Arial" panose="020B0604020202020204" pitchFamily="34" charset="0"/>
              <a:buNone/>
              <a:defRPr sz="600" b="0">
                <a:solidFill>
                  <a:srgbClr val="333333"/>
                </a:solidFill>
              </a:defRPr>
            </a:lvl6pPr>
            <a:lvl7pPr marL="0" indent="0" algn="r">
              <a:buFont typeface="Arial" panose="020B0604020202020204" pitchFamily="34" charset="0"/>
              <a:buNone/>
              <a:defRPr sz="600" b="0">
                <a:solidFill>
                  <a:srgbClr val="333333"/>
                </a:solidFill>
              </a:defRPr>
            </a:lvl7pPr>
            <a:lvl8pPr marL="0" indent="0" algn="r">
              <a:buFont typeface="Arial" panose="020B0604020202020204" pitchFamily="34" charset="0"/>
              <a:buNone/>
              <a:defRPr sz="600" b="0">
                <a:solidFill>
                  <a:srgbClr val="333333"/>
                </a:solidFill>
              </a:defRPr>
            </a:lvl8pPr>
            <a:lvl9pPr marL="0" indent="0" algn="r">
              <a:buFont typeface="Arial" panose="020B0604020202020204" pitchFamily="34" charset="0"/>
              <a:buNone/>
              <a:defRPr sz="600" b="0">
                <a:solidFill>
                  <a:srgbClr val="333333"/>
                </a:solidFill>
              </a:defRPr>
            </a:lvl9pPr>
          </a:lstStyle>
          <a:p>
            <a:r>
              <a:rPr lang="en-US" dirty="0"/>
              <a:t>TO ADD A PICTURE: CLICK ICON or GO TO THE TOP MENU RIBBON AND CHOOSE ‘INSERT’ / ‘PICTURES’</a:t>
            </a:r>
          </a:p>
        </p:txBody>
      </p:sp>
      <p:pic>
        <p:nvPicPr>
          <p:cNvPr id="7" name="Picture 6" descr="BDO logo">
            <a:extLst>
              <a:ext uri="{FF2B5EF4-FFF2-40B4-BE49-F238E27FC236}">
                <a16:creationId xmlns:a16="http://schemas.microsoft.com/office/drawing/2014/main" id="{F9EF5B37-B66A-D908-40D3-066982A6BE6A}"/>
              </a:ext>
            </a:extLst>
          </p:cNvPr>
          <p:cNvPicPr>
            <a:picLocks noChangeAspect="1"/>
          </p:cNvPicPr>
          <p:nvPr/>
        </p:nvPicPr>
        <p:blipFill>
          <a:blip r:embed="rId2"/>
          <a:srcRect/>
          <a:stretch/>
        </p:blipFill>
        <p:spPr>
          <a:xfrm>
            <a:off x="0" y="589"/>
            <a:ext cx="2419614" cy="2260846"/>
          </a:xfrm>
          <a:prstGeom prst="rect">
            <a:avLst/>
          </a:prstGeom>
        </p:spPr>
      </p:pic>
      <p:sp>
        <p:nvSpPr>
          <p:cNvPr id="22" name="author placeholder">
            <a:extLst>
              <a:ext uri="{FF2B5EF4-FFF2-40B4-BE49-F238E27FC236}">
                <a16:creationId xmlns:a16="http://schemas.microsoft.com/office/drawing/2014/main" id="{62850443-0E6C-04C0-09E6-FD625EBEBB7F}"/>
              </a:ext>
            </a:extLst>
          </p:cNvPr>
          <p:cNvSpPr>
            <a:spLocks noGrp="1"/>
          </p:cNvSpPr>
          <p:nvPr>
            <p:ph type="body" sz="quarter" idx="12" hasCustomPrompt="1"/>
          </p:nvPr>
        </p:nvSpPr>
        <p:spPr>
          <a:xfrm>
            <a:off x="350890" y="6020814"/>
            <a:ext cx="4218730" cy="161454"/>
          </a:xfrm>
          <a:prstGeom prst="rect">
            <a:avLst/>
          </a:prstGeom>
        </p:spPr>
        <p:txBody>
          <a:bodyPr wrap="square" anchor="b" anchorCtr="0">
            <a:spAutoFit/>
          </a:bodyPr>
          <a:lstStyle>
            <a:lvl1pPr marL="0" indent="0" algn="l">
              <a:spcAft>
                <a:spcPts val="450"/>
              </a:spcAft>
              <a:buFont typeface="Arial" panose="020B0604020202020204" pitchFamily="34" charset="0"/>
              <a:buNone/>
              <a:defRPr sz="1049" b="0" cap="all" baseline="0">
                <a:solidFill>
                  <a:schemeClr val="tx2"/>
                </a:solidFill>
              </a:defRPr>
            </a:lvl1pPr>
            <a:lvl2pPr marL="0" indent="0">
              <a:buNone/>
              <a:defRPr sz="1049" b="0">
                <a:solidFill>
                  <a:schemeClr val="tx2"/>
                </a:solidFill>
              </a:defRPr>
            </a:lvl2pPr>
            <a:lvl3pPr marL="0" indent="0">
              <a:buNone/>
              <a:defRPr sz="1049" b="0">
                <a:solidFill>
                  <a:schemeClr val="tx2"/>
                </a:solidFill>
              </a:defRPr>
            </a:lvl3pPr>
            <a:lvl4pPr marL="0" indent="0">
              <a:buNone/>
              <a:defRPr sz="1049" b="0">
                <a:solidFill>
                  <a:schemeClr val="tx2"/>
                </a:solidFill>
              </a:defRPr>
            </a:lvl4pPr>
            <a:lvl5pPr marL="0" indent="0">
              <a:buNone/>
              <a:defRPr sz="1049" b="0">
                <a:solidFill>
                  <a:schemeClr val="tx2"/>
                </a:solidFill>
              </a:defRPr>
            </a:lvl5pPr>
            <a:lvl6pPr marL="0" indent="0">
              <a:buFont typeface="Arial" panose="020B0604020202020204" pitchFamily="34" charset="0"/>
              <a:buNone/>
              <a:defRPr sz="1049" b="0">
                <a:solidFill>
                  <a:schemeClr val="tx2"/>
                </a:solidFill>
              </a:defRPr>
            </a:lvl6pPr>
            <a:lvl7pPr marL="0" indent="0">
              <a:buFont typeface="Arial" panose="020B0604020202020204" pitchFamily="34" charset="0"/>
              <a:buNone/>
              <a:defRPr sz="1049" b="0">
                <a:solidFill>
                  <a:schemeClr val="tx2"/>
                </a:solidFill>
              </a:defRPr>
            </a:lvl7pPr>
            <a:lvl8pPr marL="0" indent="0">
              <a:buFont typeface="Arial" panose="020B0604020202020204" pitchFamily="34" charset="0"/>
              <a:buNone/>
              <a:defRPr sz="1049" b="0">
                <a:solidFill>
                  <a:schemeClr val="tx2"/>
                </a:solidFill>
              </a:defRPr>
            </a:lvl8pPr>
            <a:lvl9pPr marL="0" indent="0">
              <a:buFont typeface="Arial" panose="020B0604020202020204" pitchFamily="34" charset="0"/>
              <a:buNone/>
              <a:defRPr sz="1049" b="0">
                <a:solidFill>
                  <a:schemeClr val="tx2"/>
                </a:solidFill>
              </a:defRPr>
            </a:lvl9pPr>
          </a:lstStyle>
          <a:p>
            <a:pPr lvl="0"/>
            <a:r>
              <a:rPr lang="en-US" dirty="0"/>
              <a:t>DATE</a:t>
            </a:r>
          </a:p>
        </p:txBody>
      </p:sp>
      <p:sp>
        <p:nvSpPr>
          <p:cNvPr id="23" name="subtitle placeholder">
            <a:extLst>
              <a:ext uri="{FF2B5EF4-FFF2-40B4-BE49-F238E27FC236}">
                <a16:creationId xmlns:a16="http://schemas.microsoft.com/office/drawing/2014/main" id="{C2F8F309-82C7-9989-904E-E1C51FD4340A}"/>
              </a:ext>
            </a:extLst>
          </p:cNvPr>
          <p:cNvSpPr>
            <a:spLocks noGrp="1"/>
          </p:cNvSpPr>
          <p:nvPr>
            <p:ph type="subTitle" idx="1"/>
          </p:nvPr>
        </p:nvSpPr>
        <p:spPr>
          <a:xfrm>
            <a:off x="344170" y="4857543"/>
            <a:ext cx="4227830" cy="592999"/>
          </a:xfrm>
          <a:prstGeom prst="rect">
            <a:avLst/>
          </a:prstGeom>
        </p:spPr>
        <p:txBody>
          <a:bodyPr wrap="square" tIns="0">
            <a:noAutofit/>
          </a:bodyPr>
          <a:lstStyle>
            <a:lvl1pPr marL="0" indent="0" algn="l">
              <a:lnSpc>
                <a:spcPct val="100000"/>
              </a:lnSpc>
              <a:buFont typeface="Arial" panose="020B0604020202020204" pitchFamily="34" charset="0"/>
              <a:buNone/>
              <a:defRPr sz="1349" b="0">
                <a:solidFill>
                  <a:schemeClr val="tx2"/>
                </a:solidFill>
              </a:defRPr>
            </a:lvl1pPr>
            <a:lvl2pPr marL="0" indent="0" algn="l">
              <a:buFont typeface="Arial" panose="020B0604020202020204" pitchFamily="34" charset="0"/>
              <a:buNone/>
              <a:defRPr sz="1349" b="0">
                <a:solidFill>
                  <a:schemeClr val="tx2"/>
                </a:solidFill>
              </a:defRPr>
            </a:lvl2pPr>
            <a:lvl3pPr marL="0" indent="0" algn="l">
              <a:buFont typeface="Arial" panose="020B0604020202020204" pitchFamily="34" charset="0"/>
              <a:buNone/>
              <a:defRPr sz="1349" b="0">
                <a:solidFill>
                  <a:schemeClr val="tx2"/>
                </a:solidFill>
              </a:defRPr>
            </a:lvl3pPr>
            <a:lvl4pPr marL="0" indent="0" algn="l">
              <a:buFont typeface="Arial" panose="020B0604020202020204" pitchFamily="34" charset="0"/>
              <a:buNone/>
              <a:defRPr sz="1349" b="0">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Click to edit Master subtitle style</a:t>
            </a:r>
            <a:endParaRPr lang="en-US" dirty="0"/>
          </a:p>
        </p:txBody>
      </p:sp>
      <p:sp>
        <p:nvSpPr>
          <p:cNvPr id="24" name="title placeholder">
            <a:extLst>
              <a:ext uri="{FF2B5EF4-FFF2-40B4-BE49-F238E27FC236}">
                <a16:creationId xmlns:a16="http://schemas.microsoft.com/office/drawing/2014/main" id="{5B376B82-CD13-87D7-D1A3-54809008EB33}"/>
              </a:ext>
            </a:extLst>
          </p:cNvPr>
          <p:cNvSpPr>
            <a:spLocks noGrp="1"/>
          </p:cNvSpPr>
          <p:nvPr>
            <p:ph type="title"/>
          </p:nvPr>
        </p:nvSpPr>
        <p:spPr>
          <a:xfrm>
            <a:off x="344170" y="2471905"/>
            <a:ext cx="2896571" cy="2100097"/>
          </a:xfrm>
          <a:prstGeom prst="rect">
            <a:avLst/>
          </a:prstGeom>
        </p:spPr>
        <p:txBody>
          <a:bodyPr wrap="square" anchor="b">
            <a:noAutofit/>
          </a:bodyPr>
          <a:lstStyle>
            <a:lvl1pPr algn="l">
              <a:lnSpc>
                <a:spcPct val="100000"/>
              </a:lnSpc>
              <a:defRPr sz="2699" b="1">
                <a:solidFill>
                  <a:schemeClr val="accent1"/>
                </a:solidFill>
              </a:defRPr>
            </a:lvl1pPr>
          </a:lstStyle>
          <a:p>
            <a:r>
              <a:rPr lang="en-US"/>
              <a:t>Click to edit Master title style</a:t>
            </a:r>
            <a:endParaRPr lang="nl-NL" dirty="0"/>
          </a:p>
        </p:txBody>
      </p:sp>
      <p:sp>
        <p:nvSpPr>
          <p:cNvPr id="2" name="TextBox 1">
            <a:extLst>
              <a:ext uri="{FF2B5EF4-FFF2-40B4-BE49-F238E27FC236}">
                <a16:creationId xmlns:a16="http://schemas.microsoft.com/office/drawing/2014/main" id="{A57A61B4-0E43-2D3E-1C99-40F17583E6B5}"/>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Tree>
    <p:extLst>
      <p:ext uri="{BB962C8B-B14F-4D97-AF65-F5344CB8AC3E}">
        <p14:creationId xmlns:p14="http://schemas.microsoft.com/office/powerpoint/2010/main" val="3993001187"/>
      </p:ext>
    </p:extLst>
  </p:cSld>
  <p:clrMapOvr>
    <a:masterClrMapping/>
  </p:clrMapOvr>
  <p:extLst>
    <p:ext uri="{DCECCB84-F9BA-43D5-87BE-67443E8EF086}">
      <p15:sldGuideLst xmlns:p15="http://schemas.microsoft.com/office/powerpoint/2012/main">
        <p15:guide id="1" pos="3840">
          <p15:clr>
            <a:srgbClr val="FBAE40"/>
          </p15:clr>
        </p15:guide>
        <p15:guide id="2" orient="horz" pos="288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58CBE-C1A2-ACD2-6475-8A1170AB2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422360028"/>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F63AE3C9-E098-D03A-1E29-683501B7FF54}"/>
              </a:ext>
            </a:extLst>
          </p:cNvPr>
          <p:cNvPicPr>
            <a:picLocks noChangeAspect="1"/>
          </p:cNvPicPr>
          <p:nvPr/>
        </p:nvPicPr>
        <p:blipFill>
          <a:blip r:embed="rId2"/>
          <a:srcRect t="-2" r="17262" b="1"/>
          <a:stretch>
            <a:fillRect/>
          </a:stretch>
        </p:blipFill>
        <p:spPr>
          <a:xfrm>
            <a:off x="-1" y="1"/>
            <a:ext cx="9141714" cy="6857999"/>
          </a:xfrm>
          <a:prstGeom prst="rect">
            <a:avLst/>
          </a:prstGeom>
        </p:spPr>
      </p:pic>
      <p:sp>
        <p:nvSpPr>
          <p:cNvPr id="4" name="Rectangle 3">
            <a:extLst>
              <a:ext uri="{FF2B5EF4-FFF2-40B4-BE49-F238E27FC236}">
                <a16:creationId xmlns:a16="http://schemas.microsoft.com/office/drawing/2014/main" id="{D6479130-E5A2-C400-756C-5DA511EDF1A2}"/>
              </a:ext>
            </a:extLst>
          </p:cNvPr>
          <p:cNvSpPr/>
          <p:nvPr/>
        </p:nvSpPr>
        <p:spPr>
          <a:xfrm>
            <a:off x="0" y="0"/>
            <a:ext cx="3563594" cy="6858000"/>
          </a:xfrm>
          <a:prstGeom prst="rect">
            <a:avLst/>
          </a:prstGeom>
          <a:gradFill flip="none" rotWithShape="1">
            <a:gsLst>
              <a:gs pos="0">
                <a:schemeClr val="bg1">
                  <a:alpha val="0"/>
                </a:schemeClr>
              </a:gs>
              <a:gs pos="65000">
                <a:schemeClr val="bg1"/>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2686051" y="457200"/>
            <a:ext cx="6115049"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4096900619"/>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28C6AC4-191B-031C-9CCE-B260C0055631}"/>
              </a:ext>
              <a:ext uri="{C183D7F6-B498-43B3-948B-1728B52AA6E4}">
                <adec:decorative xmlns:adec="http://schemas.microsoft.com/office/drawing/2017/decorative" val="1"/>
              </a:ext>
            </a:extLst>
          </p:cNvPr>
          <p:cNvSpPr>
            <a:spLocks noChangeAspect="1"/>
          </p:cNvSpPr>
          <p:nvPr/>
        </p:nvSpPr>
        <p:spPr>
          <a:xfrm rot="16200000">
            <a:off x="2562229" y="276228"/>
            <a:ext cx="6857997" cy="6305551"/>
          </a:xfrm>
          <a:custGeom>
            <a:avLst/>
            <a:gdLst>
              <a:gd name="connsiteX0" fmla="*/ 0 w 6857997"/>
              <a:gd name="connsiteY0" fmla="*/ 0 h 8407401"/>
              <a:gd name="connsiteX1" fmla="*/ 0 w 6857997"/>
              <a:gd name="connsiteY1" fmla="*/ 8407401 h 8407401"/>
              <a:gd name="connsiteX2" fmla="*/ 6857997 w 6857997"/>
              <a:gd name="connsiteY2" fmla="*/ 8407401 h 8407401"/>
              <a:gd name="connsiteX3" fmla="*/ 6857997 w 6857997"/>
              <a:gd name="connsiteY3" fmla="*/ 4808109 h 8407401"/>
            </a:gdLst>
            <a:ahLst/>
            <a:cxnLst>
              <a:cxn ang="0">
                <a:pos x="connsiteX0" y="connsiteY0"/>
              </a:cxn>
              <a:cxn ang="0">
                <a:pos x="connsiteX1" y="connsiteY1"/>
              </a:cxn>
              <a:cxn ang="0">
                <a:pos x="connsiteX2" y="connsiteY2"/>
              </a:cxn>
              <a:cxn ang="0">
                <a:pos x="connsiteX3" y="connsiteY3"/>
              </a:cxn>
            </a:cxnLst>
            <a:rect l="l" t="t" r="r" b="b"/>
            <a:pathLst>
              <a:path w="6857997" h="8407401">
                <a:moveTo>
                  <a:pt x="0" y="0"/>
                </a:moveTo>
                <a:lnTo>
                  <a:pt x="0" y="8407401"/>
                </a:lnTo>
                <a:lnTo>
                  <a:pt x="6857997" y="8407401"/>
                </a:lnTo>
                <a:lnTo>
                  <a:pt x="6857997" y="4808109"/>
                </a:lnTo>
                <a:close/>
              </a:path>
            </a:pathLst>
          </a:custGeom>
          <a:gradFill flip="none" rotWithShape="1">
            <a:gsLst>
              <a:gs pos="0">
                <a:schemeClr val="bg2">
                  <a:lumMod val="90000"/>
                </a:schemeClr>
              </a:gs>
              <a:gs pos="39000">
                <a:schemeClr val="bg2"/>
              </a:gs>
            </a:gsLst>
            <a:lin ang="0" scaled="1"/>
            <a:tileRect/>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342900" y="457200"/>
            <a:ext cx="2686050" cy="2971800"/>
          </a:xfrm>
        </p:spPr>
        <p:txBody>
          <a:bodyPr anchor="t"/>
          <a:lstStyle>
            <a:lvl1pPr algn="l">
              <a:defRPr sz="2100" b="0" i="0">
                <a:solidFill>
                  <a:schemeClr val="accent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endParaRPr lang="en-US"/>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3886200" y="457200"/>
            <a:ext cx="4914900" cy="5486400"/>
          </a:xfrm>
          <a:solidFill>
            <a:schemeClr val="bg1"/>
          </a:solidFill>
          <a:effectLst>
            <a:outerShdw blurRad="190500" algn="t" rotWithShape="0">
              <a:prstClr val="black">
                <a:alpha val="20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54350923"/>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white background&#10;&#10;AI-generated content may be incorrect.">
            <a:extLst>
              <a:ext uri="{FF2B5EF4-FFF2-40B4-BE49-F238E27FC236}">
                <a16:creationId xmlns:a16="http://schemas.microsoft.com/office/drawing/2014/main" id="{0BB05B9D-C080-DC54-0894-A61DC7C54CD5}"/>
              </a:ext>
            </a:extLst>
          </p:cNvPr>
          <p:cNvPicPr>
            <a:picLocks noChangeAspect="1"/>
          </p:cNvPicPr>
          <p:nvPr/>
        </p:nvPicPr>
        <p:blipFill>
          <a:blip r:embed="rId2"/>
          <a:stretch>
            <a:fillRect/>
          </a:stretch>
        </p:blipFill>
        <p:spPr>
          <a:xfrm>
            <a:off x="0" y="1"/>
            <a:ext cx="9144000" cy="6858000"/>
          </a:xfrm>
          <a:prstGeom prst="rect">
            <a:avLst/>
          </a:prstGeom>
        </p:spPr>
      </p:pic>
      <p:sp>
        <p:nvSpPr>
          <p:cNvPr id="8" name="Freeform 7">
            <a:extLst>
              <a:ext uri="{FF2B5EF4-FFF2-40B4-BE49-F238E27FC236}">
                <a16:creationId xmlns:a16="http://schemas.microsoft.com/office/drawing/2014/main" id="{3A11E1BF-1F8B-0F2B-9E78-4B34A2F58037}"/>
              </a:ext>
            </a:extLst>
          </p:cNvPr>
          <p:cNvSpPr>
            <a:spLocks noChangeAspect="1"/>
          </p:cNvSpPr>
          <p:nvPr/>
        </p:nvSpPr>
        <p:spPr>
          <a:xfrm rot="5400000">
            <a:off x="-559027" y="559027"/>
            <a:ext cx="6858006" cy="5739953"/>
          </a:xfrm>
          <a:custGeom>
            <a:avLst/>
            <a:gdLst>
              <a:gd name="csX0" fmla="*/ 0 w 6858006"/>
              <a:gd name="csY0" fmla="*/ 7653271 h 7653271"/>
              <a:gd name="csX1" fmla="*/ 0 w 6858006"/>
              <a:gd name="csY1" fmla="*/ 5138671 h 7653271"/>
              <a:gd name="csX2" fmla="*/ 1 w 6858006"/>
              <a:gd name="csY2" fmla="*/ 5138671 h 7653271"/>
              <a:gd name="csX3" fmla="*/ 1 w 6858006"/>
              <a:gd name="csY3" fmla="*/ 4800926 h 7653271"/>
              <a:gd name="csX4" fmla="*/ 6858006 w 6858006"/>
              <a:gd name="csY4" fmla="*/ 0 h 7653271"/>
              <a:gd name="csX5" fmla="*/ 6858006 w 6858006"/>
              <a:gd name="csY5" fmla="*/ 5315486 h 7653271"/>
              <a:gd name="csX6" fmla="*/ 6858000 w 6858006"/>
              <a:gd name="csY6" fmla="*/ 5315490 h 7653271"/>
              <a:gd name="csX7" fmla="*/ 6858000 w 6858006"/>
              <a:gd name="csY7" fmla="*/ 7653271 h 7653271"/>
              <a:gd name="csX8" fmla="*/ 3518538 w 6858006"/>
              <a:gd name="csY8" fmla="*/ 7653271 h 7653271"/>
              <a:gd name="csX9" fmla="*/ 1 w 6858006"/>
              <a:gd name="csY9" fmla="*/ 7653271 h 76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58006" h="7653271">
                <a:moveTo>
                  <a:pt x="0" y="7653271"/>
                </a:moveTo>
                <a:lnTo>
                  <a:pt x="0" y="5138671"/>
                </a:lnTo>
                <a:lnTo>
                  <a:pt x="1" y="5138671"/>
                </a:lnTo>
                <a:lnTo>
                  <a:pt x="1" y="4800926"/>
                </a:lnTo>
                <a:lnTo>
                  <a:pt x="6858006" y="0"/>
                </a:lnTo>
                <a:lnTo>
                  <a:pt x="6858006" y="5315486"/>
                </a:lnTo>
                <a:lnTo>
                  <a:pt x="6858000" y="5315490"/>
                </a:lnTo>
                <a:lnTo>
                  <a:pt x="6858000" y="7653271"/>
                </a:lnTo>
                <a:lnTo>
                  <a:pt x="3518538" y="7653271"/>
                </a:lnTo>
                <a:lnTo>
                  <a:pt x="1" y="7653271"/>
                </a:lnTo>
                <a:close/>
              </a:path>
            </a:pathLst>
          </a:custGeom>
          <a:solidFill>
            <a:schemeClr val="bg1"/>
          </a:solidFill>
          <a:ln w="9525" cap="flat">
            <a:noFill/>
            <a:prstDash val="solid"/>
            <a:miter/>
          </a:ln>
        </p:spPr>
        <p:txBody>
          <a:bodyPr wrap="square" rtlCol="0" anchor="ctr">
            <a:noAutofit/>
          </a:bodyPr>
          <a:lstStyle/>
          <a:p>
            <a:endParaRPr lang="en-US" sz="1350"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342900" y="457200"/>
            <a:ext cx="1828800" cy="5486400"/>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endParaRPr lang="en-US"/>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9" name="Slide Number Placeholder 5">
            <a:extLst>
              <a:ext uri="{FF2B5EF4-FFF2-40B4-BE49-F238E27FC236}">
                <a16:creationId xmlns:a16="http://schemas.microsoft.com/office/drawing/2014/main" id="{0C32F663-C6CE-79E1-91DB-594589DF7CDD}"/>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093890284"/>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AA44EC1-963D-08EF-C307-EDF0AF90A5AF}"/>
              </a:ext>
              <a:ext uri="{C183D7F6-B498-43B3-948B-1728B52AA6E4}">
                <adec:decorative xmlns:adec="http://schemas.microsoft.com/office/drawing/2017/decorative" val="1"/>
              </a:ext>
            </a:extLst>
          </p:cNvPr>
          <p:cNvSpPr>
            <a:spLocks noChangeAspect="1"/>
          </p:cNvSpPr>
          <p:nvPr/>
        </p:nvSpPr>
        <p:spPr>
          <a:xfrm rot="10800000" flipH="1">
            <a:off x="1" y="-3"/>
            <a:ext cx="5907467" cy="5522261"/>
          </a:xfrm>
          <a:prstGeom prst="rtTriangle">
            <a:avLst/>
          </a:prstGeom>
          <a:gradFill flip="none" rotWithShape="1">
            <a:gsLst>
              <a:gs pos="0">
                <a:schemeClr val="tx2"/>
              </a:gs>
              <a:gs pos="100000">
                <a:schemeClr val="tx2">
                  <a:lumMod val="50000"/>
                </a:schemeClr>
              </a:gs>
            </a:gsLst>
            <a:lin ang="16200000" scaled="1"/>
            <a:tileRect/>
          </a:gra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pic>
        <p:nvPicPr>
          <p:cNvPr id="7" name="Graphic 6" descr="Red speech bubble icons">
            <a:extLst>
              <a:ext uri="{FF2B5EF4-FFF2-40B4-BE49-F238E27FC236}">
                <a16:creationId xmlns:a16="http://schemas.microsoft.com/office/drawing/2014/main" id="{4761438F-AFC7-5D30-CC28-9138D27D736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289797" y="2211999"/>
            <a:ext cx="2511304" cy="3348405"/>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342901"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795461281"/>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71AAF6-7F90-586E-A3E9-585A106BEA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3999" cy="6857999"/>
          </a:xfrm>
          <a:prstGeom prst="rect">
            <a:avLst/>
          </a:prstGeom>
        </p:spPr>
      </p:pic>
      <p:sp>
        <p:nvSpPr>
          <p:cNvPr id="7" name="Freeform 6" descr="Red diagonal shape">
            <a:extLst>
              <a:ext uri="{FF2B5EF4-FFF2-40B4-BE49-F238E27FC236}">
                <a16:creationId xmlns:a16="http://schemas.microsoft.com/office/drawing/2014/main" id="{A48607CA-F6A3-5003-C1AA-8D929825F0C6}"/>
              </a:ext>
            </a:extLst>
          </p:cNvPr>
          <p:cNvSpPr>
            <a:spLocks noChangeAspect="1"/>
          </p:cNvSpPr>
          <p:nvPr/>
        </p:nvSpPr>
        <p:spPr>
          <a:xfrm rot="16200000">
            <a:off x="2918575" y="632576"/>
            <a:ext cx="6857997" cy="5592854"/>
          </a:xfrm>
          <a:custGeom>
            <a:avLst/>
            <a:gdLst>
              <a:gd name="connsiteX0" fmla="*/ 6857997 w 6857997"/>
              <a:gd name="connsiteY0" fmla="*/ 4808109 h 7457139"/>
              <a:gd name="connsiteX1" fmla="*/ 6857997 w 6857997"/>
              <a:gd name="connsiteY1" fmla="*/ 7457139 h 7457139"/>
              <a:gd name="connsiteX2" fmla="*/ 0 w 6857997"/>
              <a:gd name="connsiteY2" fmla="*/ 7457139 h 7457139"/>
              <a:gd name="connsiteX3" fmla="*/ 0 w 6857997"/>
              <a:gd name="connsiteY3" fmla="*/ 0 h 7457139"/>
            </a:gdLst>
            <a:ahLst/>
            <a:cxnLst>
              <a:cxn ang="0">
                <a:pos x="connsiteX0" y="connsiteY0"/>
              </a:cxn>
              <a:cxn ang="0">
                <a:pos x="connsiteX1" y="connsiteY1"/>
              </a:cxn>
              <a:cxn ang="0">
                <a:pos x="connsiteX2" y="connsiteY2"/>
              </a:cxn>
              <a:cxn ang="0">
                <a:pos x="connsiteX3" y="connsiteY3"/>
              </a:cxn>
            </a:cxnLst>
            <a:rect l="l" t="t" r="r" b="b"/>
            <a:pathLst>
              <a:path w="6857997" h="7457139">
                <a:moveTo>
                  <a:pt x="6857997" y="4808109"/>
                </a:moveTo>
                <a:lnTo>
                  <a:pt x="6857997" y="7457139"/>
                </a:lnTo>
                <a:lnTo>
                  <a:pt x="0" y="7457139"/>
                </a:lnTo>
                <a:lnTo>
                  <a:pt x="0" y="0"/>
                </a:lnTo>
                <a:close/>
              </a:path>
            </a:pathLst>
          </a:custGeom>
          <a:gradFill>
            <a:gsLst>
              <a:gs pos="0">
                <a:schemeClr val="accent1"/>
              </a:gs>
              <a:gs pos="100000">
                <a:schemeClr val="accent3"/>
              </a:gs>
            </a:gsLst>
            <a:lin ang="5400000" scaled="1"/>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7143750" y="2240097"/>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6286501" y="2240097"/>
            <a:ext cx="685800" cy="914400"/>
          </a:xfrm>
          <a:prstGeom prst="ellipse">
            <a:avLst/>
          </a:prstGeom>
          <a:noFill/>
        </p:spPr>
        <p:txBody>
          <a:bodyPr anchor="ctr"/>
          <a:lstStyle>
            <a:lvl1pPr algn="ctr">
              <a:defRPr sz="825"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7143750" y="3356244"/>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6286501" y="3356244"/>
            <a:ext cx="685800" cy="914400"/>
          </a:xfrm>
          <a:prstGeom prst="ellipse">
            <a:avLst/>
          </a:prstGeom>
          <a:noFill/>
        </p:spPr>
        <p:txBody>
          <a:bodyPr anchor="ctr"/>
          <a:lstStyle>
            <a:lvl1pPr algn="ctr">
              <a:defRPr sz="825"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6286501" y="1832528"/>
            <a:ext cx="25146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15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342900"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7143750" y="4472391"/>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6286501" y="4472391"/>
            <a:ext cx="685800" cy="914400"/>
          </a:xfrm>
          <a:prstGeom prst="ellipse">
            <a:avLst/>
          </a:prstGeom>
          <a:noFill/>
        </p:spPr>
        <p:txBody>
          <a:bodyPr anchor="ctr"/>
          <a:lstStyle>
            <a:lvl1pPr algn="ctr">
              <a:defRPr sz="825"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337634764"/>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index 4 items (#)">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1"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53057"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508413"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6376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6797701"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465305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508413"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6376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1" y="3090638"/>
            <a:ext cx="2003400" cy="2852963"/>
          </a:xfrm>
        </p:spPr>
        <p:txBody>
          <a:bodyPr lIns="180000" tIns="0" rIns="180000" bIns="180000"/>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3057" y="3090638"/>
            <a:ext cx="2003400" cy="2852963"/>
          </a:xfrm>
        </p:spPr>
        <p:txBody>
          <a:bodyPr lIns="180000" tIns="0" rIns="180000" bIns="180000"/>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8413" y="3090638"/>
            <a:ext cx="2003400" cy="2852963"/>
          </a:xfrm>
        </p:spPr>
        <p:txBody>
          <a:bodyPr lIns="180000" tIns="0" rIns="180000" bIns="180000"/>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62579" y="3090638"/>
            <a:ext cx="2003400" cy="2852963"/>
          </a:xfrm>
        </p:spPr>
        <p:txBody>
          <a:bodyPr lIns="180000" tIns="0" rIns="180000" bIns="180000"/>
          <a:lstStyle>
            <a:lvl1pPr>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B3A9EF5-7B33-A95A-210D-569052C65EEB}"/>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60E938DE-7308-4ECB-8D81-FEB53009F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1891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445D2F72-316D-7286-BCDD-B0FB4DEB7E35}"/>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C70BB6A7-33A1-4AF1-AB18-32FE5CD943DE}"/>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D5BADE2E-E07B-3E9F-B4D3-B6F096340B8D}"/>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1974702881"/>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index 5 items (#)">
    <p:spTree>
      <p:nvGrpSpPr>
        <p:cNvPr id="1" name=""/>
        <p:cNvGrpSpPr/>
        <p:nvPr/>
      </p:nvGrpSpPr>
      <p:grpSpPr>
        <a:xfrm>
          <a:off x="0" y="0"/>
          <a:ext cx="0" cy="0"/>
          <a:chOff x="0" y="0"/>
          <a:chExt cx="0" cy="0"/>
        </a:xfrm>
      </p:grpSpPr>
      <p:sp>
        <p:nvSpPr>
          <p:cNvPr id="12" name="background_05">
            <a:extLst>
              <a:ext uri="{FF2B5EF4-FFF2-40B4-BE49-F238E27FC236}">
                <a16:creationId xmlns:a16="http://schemas.microsoft.com/office/drawing/2014/main" id="{062BF3AA-CFBE-EA27-8351-C23619876ED2}"/>
              </a:ext>
            </a:extLst>
          </p:cNvPr>
          <p:cNvSpPr>
            <a:spLocks/>
          </p:cNvSpPr>
          <p:nvPr/>
        </p:nvSpPr>
        <p:spPr>
          <a:xfrm>
            <a:off x="722700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0" name="background_04">
            <a:extLst>
              <a:ext uri="{FF2B5EF4-FFF2-40B4-BE49-F238E27FC236}">
                <a16:creationId xmlns:a16="http://schemas.microsoft.com/office/drawing/2014/main" id="{B7BE3AF5-909A-6E2A-7624-3794F43DBD1C}"/>
              </a:ext>
            </a:extLst>
          </p:cNvPr>
          <p:cNvSpPr>
            <a:spLocks/>
          </p:cNvSpPr>
          <p:nvPr/>
        </p:nvSpPr>
        <p:spPr>
          <a:xfrm>
            <a:off x="5506272"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background_03">
            <a:extLst>
              <a:ext uri="{FF2B5EF4-FFF2-40B4-BE49-F238E27FC236}">
                <a16:creationId xmlns:a16="http://schemas.microsoft.com/office/drawing/2014/main" id="{1BE1CF78-3A85-E1E9-3478-37C02C29B672}"/>
              </a:ext>
            </a:extLst>
          </p:cNvPr>
          <p:cNvSpPr>
            <a:spLocks/>
          </p:cNvSpPr>
          <p:nvPr/>
        </p:nvSpPr>
        <p:spPr>
          <a:xfrm>
            <a:off x="3785545"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9" name="background_02">
            <a:extLst>
              <a:ext uri="{FF2B5EF4-FFF2-40B4-BE49-F238E27FC236}">
                <a16:creationId xmlns:a16="http://schemas.microsoft.com/office/drawing/2014/main" id="{592B63F8-FFC2-684D-86ED-B30B0D36EBCC}"/>
              </a:ext>
            </a:extLst>
          </p:cNvPr>
          <p:cNvSpPr>
            <a:spLocks/>
          </p:cNvSpPr>
          <p:nvPr/>
        </p:nvSpPr>
        <p:spPr>
          <a:xfrm>
            <a:off x="2064818"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409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26" name="05">
            <a:extLst>
              <a:ext uri="{FF2B5EF4-FFF2-40B4-BE49-F238E27FC236}">
                <a16:creationId xmlns:a16="http://schemas.microsoft.com/office/drawing/2014/main" id="{3088ADD7-56E1-B6C8-548B-DC655CCDF0EC}"/>
              </a:ext>
            </a:extLst>
          </p:cNvPr>
          <p:cNvSpPr txBox="1">
            <a:spLocks/>
          </p:cNvSpPr>
          <p:nvPr/>
        </p:nvSpPr>
        <p:spPr>
          <a:xfrm>
            <a:off x="722700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3" name="04">
            <a:extLst>
              <a:ext uri="{FF2B5EF4-FFF2-40B4-BE49-F238E27FC236}">
                <a16:creationId xmlns:a16="http://schemas.microsoft.com/office/drawing/2014/main" id="{D1520554-5DFE-F234-FA71-903EE8174EC2}"/>
              </a:ext>
            </a:extLst>
          </p:cNvPr>
          <p:cNvSpPr txBox="1">
            <a:spLocks/>
          </p:cNvSpPr>
          <p:nvPr/>
        </p:nvSpPr>
        <p:spPr>
          <a:xfrm>
            <a:off x="5506272"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9ACCFA20-6D02-8EED-BAF5-8C8F69BCF154}"/>
              </a:ext>
            </a:extLst>
          </p:cNvPr>
          <p:cNvSpPr txBox="1">
            <a:spLocks/>
          </p:cNvSpPr>
          <p:nvPr/>
        </p:nvSpPr>
        <p:spPr>
          <a:xfrm>
            <a:off x="3783599"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24" name="02">
            <a:extLst>
              <a:ext uri="{FF2B5EF4-FFF2-40B4-BE49-F238E27FC236}">
                <a16:creationId xmlns:a16="http://schemas.microsoft.com/office/drawing/2014/main" id="{7ED93ED9-EB74-136D-7177-B15FD71948B0}"/>
              </a:ext>
            </a:extLst>
          </p:cNvPr>
          <p:cNvSpPr txBox="1">
            <a:spLocks/>
          </p:cNvSpPr>
          <p:nvPr/>
        </p:nvSpPr>
        <p:spPr>
          <a:xfrm>
            <a:off x="2064818"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5" name="01">
            <a:extLst>
              <a:ext uri="{FF2B5EF4-FFF2-40B4-BE49-F238E27FC236}">
                <a16:creationId xmlns:a16="http://schemas.microsoft.com/office/drawing/2014/main" id="{450901E1-06A0-E156-9BDE-0828B9606FDD}"/>
              </a:ext>
            </a:extLst>
          </p:cNvPr>
          <p:cNvSpPr txBox="1">
            <a:spLocks/>
          </p:cNvSpPr>
          <p:nvPr/>
        </p:nvSpPr>
        <p:spPr>
          <a:xfrm>
            <a:off x="34409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text placeholder_05">
            <a:extLst>
              <a:ext uri="{FF2B5EF4-FFF2-40B4-BE49-F238E27FC236}">
                <a16:creationId xmlns:a16="http://schemas.microsoft.com/office/drawing/2014/main" id="{65C06844-A825-6944-9DCE-1BBFB36E1F36}"/>
              </a:ext>
            </a:extLst>
          </p:cNvPr>
          <p:cNvSpPr>
            <a:spLocks noGrp="1"/>
          </p:cNvSpPr>
          <p:nvPr>
            <p:ph type="body" sz="quarter" idx="17"/>
          </p:nvPr>
        </p:nvSpPr>
        <p:spPr>
          <a:xfrm>
            <a:off x="7227002" y="3090638"/>
            <a:ext cx="1574099" cy="2852963"/>
          </a:xfrm>
        </p:spPr>
        <p:txBody>
          <a:bodyPr lIns="180000" tIns="0" rIns="180000" bIns="180000"/>
          <a:lstStyle/>
          <a:p>
            <a:pPr lvl="0"/>
            <a:r>
              <a:rPr lang="en-US"/>
              <a:t>Click to edit Master text styles</a:t>
            </a:r>
          </a:p>
        </p:txBody>
      </p:sp>
      <p:sp>
        <p:nvSpPr>
          <p:cNvPr id="22" name="text placeholder_04">
            <a:extLst>
              <a:ext uri="{FF2B5EF4-FFF2-40B4-BE49-F238E27FC236}">
                <a16:creationId xmlns:a16="http://schemas.microsoft.com/office/drawing/2014/main" id="{B3A27D26-B310-03C4-EF96-9E35A5662768}"/>
              </a:ext>
            </a:extLst>
          </p:cNvPr>
          <p:cNvSpPr>
            <a:spLocks noGrp="1"/>
          </p:cNvSpPr>
          <p:nvPr>
            <p:ph type="body" sz="quarter" idx="16"/>
          </p:nvPr>
        </p:nvSpPr>
        <p:spPr>
          <a:xfrm>
            <a:off x="5506273" y="3090638"/>
            <a:ext cx="1574099" cy="2852963"/>
          </a:xfrm>
        </p:spPr>
        <p:txBody>
          <a:bodyPr lIns="180000" tIns="0" rIns="180000" bIns="180000"/>
          <a:lstStyle/>
          <a:p>
            <a:pPr lvl="0"/>
            <a:r>
              <a:rPr lang="en-US"/>
              <a:t>Click to edit Master text styles</a:t>
            </a:r>
          </a:p>
        </p:txBody>
      </p:sp>
      <p:sp>
        <p:nvSpPr>
          <p:cNvPr id="21" name="text placeholder_03">
            <a:extLst>
              <a:ext uri="{FF2B5EF4-FFF2-40B4-BE49-F238E27FC236}">
                <a16:creationId xmlns:a16="http://schemas.microsoft.com/office/drawing/2014/main" id="{F0E0F468-AEF2-78DC-C0A5-6ADCFA76E2C7}"/>
              </a:ext>
            </a:extLst>
          </p:cNvPr>
          <p:cNvSpPr>
            <a:spLocks noGrp="1"/>
          </p:cNvSpPr>
          <p:nvPr>
            <p:ph type="body" sz="quarter" idx="15"/>
          </p:nvPr>
        </p:nvSpPr>
        <p:spPr>
          <a:xfrm>
            <a:off x="3783007" y="3090638"/>
            <a:ext cx="1574099" cy="2852963"/>
          </a:xfrm>
        </p:spPr>
        <p:txBody>
          <a:bodyPr lIns="180000" tIns="0" rIns="180000" bIns="180000"/>
          <a:lstStyle/>
          <a:p>
            <a:pPr lvl="0"/>
            <a:r>
              <a:rPr lang="en-US"/>
              <a:t>Click to edit Master text styles</a:t>
            </a:r>
          </a:p>
        </p:txBody>
      </p:sp>
      <p:sp>
        <p:nvSpPr>
          <p:cNvPr id="20" name="text placeholder_02">
            <a:extLst>
              <a:ext uri="{FF2B5EF4-FFF2-40B4-BE49-F238E27FC236}">
                <a16:creationId xmlns:a16="http://schemas.microsoft.com/office/drawing/2014/main" id="{D9241C60-8D54-17BB-FD39-63EFCB43C6D6}"/>
              </a:ext>
            </a:extLst>
          </p:cNvPr>
          <p:cNvSpPr>
            <a:spLocks noGrp="1"/>
          </p:cNvSpPr>
          <p:nvPr>
            <p:ph type="body" sz="quarter" idx="14"/>
          </p:nvPr>
        </p:nvSpPr>
        <p:spPr>
          <a:xfrm>
            <a:off x="2064818" y="3090638"/>
            <a:ext cx="1574099" cy="2852963"/>
          </a:xfrm>
        </p:spPr>
        <p:txBody>
          <a:bodyPr lIns="180000" tIns="0" rIns="180000" bIns="180000"/>
          <a:lstStyle/>
          <a:p>
            <a:pPr lvl="0"/>
            <a:r>
              <a:rPr lang="en-US"/>
              <a:t>Click to edit Master text styles</a:t>
            </a:r>
          </a:p>
        </p:txBody>
      </p:sp>
      <p:sp>
        <p:nvSpPr>
          <p:cNvPr id="19" name="text placeholder_01">
            <a:extLst>
              <a:ext uri="{FF2B5EF4-FFF2-40B4-BE49-F238E27FC236}">
                <a16:creationId xmlns:a16="http://schemas.microsoft.com/office/drawing/2014/main" id="{93C0039C-E85E-D14B-3442-2E4C67C4E974}"/>
              </a:ext>
            </a:extLst>
          </p:cNvPr>
          <p:cNvSpPr>
            <a:spLocks noGrp="1"/>
          </p:cNvSpPr>
          <p:nvPr>
            <p:ph type="body" sz="quarter" idx="13"/>
          </p:nvPr>
        </p:nvSpPr>
        <p:spPr>
          <a:xfrm>
            <a:off x="342901" y="3090638"/>
            <a:ext cx="1574099" cy="2852963"/>
          </a:xfrm>
        </p:spPr>
        <p:txBody>
          <a:bodyPr lIns="180000" tIns="0" rIns="180000" bIns="180000"/>
          <a:lstStyle/>
          <a:p>
            <a:pPr lvl="0"/>
            <a:r>
              <a:rPr lang="en-US"/>
              <a:t>Click to edit Master text styles</a:t>
            </a:r>
          </a:p>
        </p:txBody>
      </p:sp>
      <p:sp>
        <p:nvSpPr>
          <p:cNvPr id="2" name="Footer Placeholder 1">
            <a:extLst>
              <a:ext uri="{FF2B5EF4-FFF2-40B4-BE49-F238E27FC236}">
                <a16:creationId xmlns:a16="http://schemas.microsoft.com/office/drawing/2014/main" id="{13F2D24D-20C5-9392-3A61-5115A42394D4}"/>
              </a:ext>
            </a:extLst>
          </p:cNvPr>
          <p:cNvSpPr>
            <a:spLocks noGrp="1"/>
          </p:cNvSpPr>
          <p:nvPr>
            <p:ph type="ftr" sz="quarter" idx="18"/>
          </p:nvPr>
        </p:nvSpPr>
        <p:spPr/>
        <p:txBody>
          <a:bodyPr/>
          <a:lstStyle/>
          <a:p>
            <a:endParaRPr lang="en-US"/>
          </a:p>
        </p:txBody>
      </p:sp>
      <p:sp>
        <p:nvSpPr>
          <p:cNvPr id="13" name="Title 12">
            <a:extLst>
              <a:ext uri="{FF2B5EF4-FFF2-40B4-BE49-F238E27FC236}">
                <a16:creationId xmlns:a16="http://schemas.microsoft.com/office/drawing/2014/main" id="{9402E290-DCE7-EED7-E532-8E8811CB76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8155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index 4 items (icons)">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0"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46299"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49489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3496"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744840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529699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3145598"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994196"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6797700"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4646299"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494898" y="3090638"/>
            <a:ext cx="2003400" cy="2852963"/>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900" y="3090640"/>
            <a:ext cx="2003400" cy="2852960"/>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4E110C2B-30D4-3809-E654-51799CD6C6D6}"/>
              </a:ext>
            </a:extLst>
          </p:cNvPr>
          <p:cNvSpPr>
            <a:spLocks noGrp="1"/>
          </p:cNvSpPr>
          <p:nvPr>
            <p:ph type="ftr" sz="quarter" idx="41"/>
          </p:nvPr>
        </p:nvSpPr>
        <p:spPr/>
        <p:txBody>
          <a:bodyPr/>
          <a:lstStyle/>
          <a:p>
            <a:endParaRPr lang="en-US"/>
          </a:p>
        </p:txBody>
      </p:sp>
      <p:sp>
        <p:nvSpPr>
          <p:cNvPr id="9" name="Title 8">
            <a:extLst>
              <a:ext uri="{FF2B5EF4-FFF2-40B4-BE49-F238E27FC236}">
                <a16:creationId xmlns:a16="http://schemas.microsoft.com/office/drawing/2014/main" id="{3FD00F6F-4935-5720-C711-9C7FDD25652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D060A98-2C11-4E86-065C-49EEEBF293DE}"/>
              </a:ext>
            </a:extLst>
          </p:cNvPr>
          <p:cNvSpPr>
            <a:spLocks noGrp="1"/>
          </p:cNvSpPr>
          <p:nvPr>
            <p:ph sz="quarter" idx="42" hasCustomPrompt="1"/>
          </p:nvPr>
        </p:nvSpPr>
        <p:spPr>
          <a:xfrm>
            <a:off x="107492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7C89661A-38A7-CA1C-369F-21D7AEF94FA4}"/>
              </a:ext>
            </a:extLst>
          </p:cNvPr>
          <p:cNvSpPr>
            <a:spLocks noGrp="1"/>
          </p:cNvSpPr>
          <p:nvPr>
            <p:ph sz="quarter" idx="43" hasCustomPrompt="1"/>
          </p:nvPr>
        </p:nvSpPr>
        <p:spPr>
          <a:xfrm>
            <a:off x="322645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36DCDC32-CD7F-DD8E-3101-6D5017651F32}"/>
              </a:ext>
            </a:extLst>
          </p:cNvPr>
          <p:cNvSpPr>
            <a:spLocks noGrp="1"/>
          </p:cNvSpPr>
          <p:nvPr>
            <p:ph sz="quarter" idx="44" hasCustomPrompt="1"/>
          </p:nvPr>
        </p:nvSpPr>
        <p:spPr>
          <a:xfrm>
            <a:off x="5377728"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6ECCB9D7-922E-9807-02AB-4B315E3FAA4E}"/>
              </a:ext>
            </a:extLst>
          </p:cNvPr>
          <p:cNvSpPr>
            <a:spLocks noGrp="1"/>
          </p:cNvSpPr>
          <p:nvPr>
            <p:ph sz="quarter" idx="45" hasCustomPrompt="1"/>
          </p:nvPr>
        </p:nvSpPr>
        <p:spPr>
          <a:xfrm>
            <a:off x="7529513"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293632570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index 5 items (icons)">
    <p:spTree>
      <p:nvGrpSpPr>
        <p:cNvPr id="1" name=""/>
        <p:cNvGrpSpPr/>
        <p:nvPr/>
      </p:nvGrpSpPr>
      <p:grpSpPr>
        <a:xfrm>
          <a:off x="0" y="0"/>
          <a:ext cx="0" cy="0"/>
          <a:chOff x="0" y="0"/>
          <a:chExt cx="0" cy="0"/>
        </a:xfrm>
      </p:grpSpPr>
      <p:sp>
        <p:nvSpPr>
          <p:cNvPr id="15" name="background_05">
            <a:extLst>
              <a:ext uri="{FF2B5EF4-FFF2-40B4-BE49-F238E27FC236}">
                <a16:creationId xmlns:a16="http://schemas.microsoft.com/office/drawing/2014/main" id="{8B613875-3719-E26B-92FE-13421298BA97}"/>
              </a:ext>
            </a:extLst>
          </p:cNvPr>
          <p:cNvSpPr>
            <a:spLocks/>
          </p:cNvSpPr>
          <p:nvPr/>
        </p:nvSpPr>
        <p:spPr>
          <a:xfrm>
            <a:off x="722700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8" name="background_04">
            <a:extLst>
              <a:ext uri="{FF2B5EF4-FFF2-40B4-BE49-F238E27FC236}">
                <a16:creationId xmlns:a16="http://schemas.microsoft.com/office/drawing/2014/main" id="{52CD11BC-1AD1-B8CD-E425-B728C8211E9D}"/>
              </a:ext>
            </a:extLst>
          </p:cNvPr>
          <p:cNvSpPr>
            <a:spLocks/>
          </p:cNvSpPr>
          <p:nvPr/>
        </p:nvSpPr>
        <p:spPr>
          <a:xfrm>
            <a:off x="550597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3784950" y="1712915"/>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063925"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2900" y="1710090"/>
            <a:ext cx="1574100" cy="4230686"/>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7" name="circle placeholder_05">
            <a:extLst>
              <a:ext uri="{FF2B5EF4-FFF2-40B4-BE49-F238E27FC236}">
                <a16:creationId xmlns:a16="http://schemas.microsoft.com/office/drawing/2014/main" id="{31ED2032-3CF1-1B42-0E6F-6C9C24460C6B}"/>
              </a:ext>
            </a:extLst>
          </p:cNvPr>
          <p:cNvSpPr>
            <a:spLocks noGrp="1"/>
          </p:cNvSpPr>
          <p:nvPr>
            <p:ph type="body" sz="quarter" idx="37"/>
          </p:nvPr>
        </p:nvSpPr>
        <p:spPr>
          <a:xfrm>
            <a:off x="7663050"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31" name="circle placeholder_04">
            <a:extLst>
              <a:ext uri="{FF2B5EF4-FFF2-40B4-BE49-F238E27FC236}">
                <a16:creationId xmlns:a16="http://schemas.microsoft.com/office/drawing/2014/main" id="{B0CA314C-A73B-5846-5DC5-85C7A5B8A1F0}"/>
              </a:ext>
            </a:extLst>
          </p:cNvPr>
          <p:cNvSpPr>
            <a:spLocks noGrp="1"/>
          </p:cNvSpPr>
          <p:nvPr>
            <p:ph type="body" sz="quarter" idx="35"/>
          </p:nvPr>
        </p:nvSpPr>
        <p:spPr>
          <a:xfrm>
            <a:off x="594202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9" name="circle placeholder_03">
            <a:extLst>
              <a:ext uri="{FF2B5EF4-FFF2-40B4-BE49-F238E27FC236}">
                <a16:creationId xmlns:a16="http://schemas.microsoft.com/office/drawing/2014/main" id="{41C997B8-2BBF-8FD9-CC67-A13AFC27CD5D}"/>
              </a:ext>
            </a:extLst>
          </p:cNvPr>
          <p:cNvSpPr>
            <a:spLocks noGrp="1"/>
          </p:cNvSpPr>
          <p:nvPr>
            <p:ph type="body" sz="quarter" idx="33"/>
          </p:nvPr>
        </p:nvSpPr>
        <p:spPr>
          <a:xfrm>
            <a:off x="42196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7" name="circle placeholder_02">
            <a:extLst>
              <a:ext uri="{FF2B5EF4-FFF2-40B4-BE49-F238E27FC236}">
                <a16:creationId xmlns:a16="http://schemas.microsoft.com/office/drawing/2014/main" id="{36D9E2C4-A499-0B16-1631-695185FB8141}"/>
              </a:ext>
            </a:extLst>
          </p:cNvPr>
          <p:cNvSpPr>
            <a:spLocks noGrp="1"/>
          </p:cNvSpPr>
          <p:nvPr>
            <p:ph type="body" sz="quarter" idx="31"/>
          </p:nvPr>
        </p:nvSpPr>
        <p:spPr>
          <a:xfrm>
            <a:off x="2499975"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5" name="circle placeholder_01">
            <a:extLst>
              <a:ext uri="{FF2B5EF4-FFF2-40B4-BE49-F238E27FC236}">
                <a16:creationId xmlns:a16="http://schemas.microsoft.com/office/drawing/2014/main" id="{094205F2-9EED-52D3-AE63-D445AF267DD2}"/>
              </a:ext>
            </a:extLst>
          </p:cNvPr>
          <p:cNvSpPr>
            <a:spLocks noGrp="1"/>
          </p:cNvSpPr>
          <p:nvPr>
            <p:ph type="body" sz="quarter" idx="30"/>
          </p:nvPr>
        </p:nvSpPr>
        <p:spPr>
          <a:xfrm>
            <a:off x="778949" y="2001199"/>
            <a:ext cx="702000" cy="936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9" name="text placeholder_05">
            <a:extLst>
              <a:ext uri="{FF2B5EF4-FFF2-40B4-BE49-F238E27FC236}">
                <a16:creationId xmlns:a16="http://schemas.microsoft.com/office/drawing/2014/main" id="{85EDD07E-40EE-202F-EBE6-7F5A02E6A385}"/>
              </a:ext>
            </a:extLst>
          </p:cNvPr>
          <p:cNvSpPr>
            <a:spLocks noGrp="1"/>
          </p:cNvSpPr>
          <p:nvPr>
            <p:ph type="body" sz="quarter" idx="39"/>
          </p:nvPr>
        </p:nvSpPr>
        <p:spPr>
          <a:xfrm>
            <a:off x="7227000" y="3093462"/>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4" name="text placeholder_04">
            <a:extLst>
              <a:ext uri="{FF2B5EF4-FFF2-40B4-BE49-F238E27FC236}">
                <a16:creationId xmlns:a16="http://schemas.microsoft.com/office/drawing/2014/main" id="{C9ECAB2B-B22E-F112-34B3-6CDE9A208E9B}"/>
              </a:ext>
            </a:extLst>
          </p:cNvPr>
          <p:cNvSpPr>
            <a:spLocks noGrp="1"/>
          </p:cNvSpPr>
          <p:nvPr>
            <p:ph type="body" sz="quarter" idx="16"/>
          </p:nvPr>
        </p:nvSpPr>
        <p:spPr>
          <a:xfrm>
            <a:off x="550597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3" name="text placeholder_03">
            <a:extLst>
              <a:ext uri="{FF2B5EF4-FFF2-40B4-BE49-F238E27FC236}">
                <a16:creationId xmlns:a16="http://schemas.microsoft.com/office/drawing/2014/main" id="{793FE13B-5F88-4021-2318-F2E4CCC3AF54}"/>
              </a:ext>
            </a:extLst>
          </p:cNvPr>
          <p:cNvSpPr>
            <a:spLocks noGrp="1"/>
          </p:cNvSpPr>
          <p:nvPr>
            <p:ph type="body" sz="quarter" idx="15"/>
          </p:nvPr>
        </p:nvSpPr>
        <p:spPr>
          <a:xfrm>
            <a:off x="3783302"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2" name="text placeholder_02">
            <a:extLst>
              <a:ext uri="{FF2B5EF4-FFF2-40B4-BE49-F238E27FC236}">
                <a16:creationId xmlns:a16="http://schemas.microsoft.com/office/drawing/2014/main" id="{4200B6F5-843E-5126-29C1-69BA8F048041}"/>
              </a:ext>
            </a:extLst>
          </p:cNvPr>
          <p:cNvSpPr>
            <a:spLocks noGrp="1"/>
          </p:cNvSpPr>
          <p:nvPr>
            <p:ph type="body" sz="quarter" idx="14"/>
          </p:nvPr>
        </p:nvSpPr>
        <p:spPr>
          <a:xfrm>
            <a:off x="2063925" y="3090637"/>
            <a:ext cx="1574100" cy="2847314"/>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algn="ctr">
              <a:defRPr lang="en-US" sz="1199" b="0" kern="1200" dirty="0" smtClean="0">
                <a:solidFill>
                  <a:schemeClr val="tx2"/>
                </a:solidFill>
                <a:latin typeface="Trebuchet MS" panose="020B0603020202020204" pitchFamily="34" charset="0"/>
                <a:ea typeface="+mn-ea"/>
                <a:cs typeface="+mn-cs"/>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1" name="text placeholder_01">
            <a:extLst>
              <a:ext uri="{FF2B5EF4-FFF2-40B4-BE49-F238E27FC236}">
                <a16:creationId xmlns:a16="http://schemas.microsoft.com/office/drawing/2014/main" id="{2B31C2BD-86A9-3FE1-1795-0086C69EA6A9}"/>
              </a:ext>
            </a:extLst>
          </p:cNvPr>
          <p:cNvSpPr>
            <a:spLocks noGrp="1"/>
          </p:cNvSpPr>
          <p:nvPr>
            <p:ph type="body" sz="quarter" idx="13"/>
          </p:nvPr>
        </p:nvSpPr>
        <p:spPr>
          <a:xfrm>
            <a:off x="342304" y="3090640"/>
            <a:ext cx="1574100" cy="2847311"/>
          </a:xfrm>
        </p:spPr>
        <p:txBody>
          <a:bodyPr lIns="180000" tIns="180000" rIns="180000" bIns="180000"/>
          <a:lstStyle>
            <a:lvl1pPr algn="ctr">
              <a:defRPr/>
            </a:lvl1pPr>
            <a:lvl2pPr marL="0" indent="0" algn="ctr">
              <a:buNone/>
              <a:defRPr b="1">
                <a:solidFill>
                  <a:schemeClr val="accent1"/>
                </a:solidFill>
              </a:defRPr>
            </a:lvl2pPr>
            <a:lvl3pPr marL="0" indent="0" algn="ctr">
              <a:buNone/>
              <a:defRPr b="0">
                <a:solidFill>
                  <a:schemeClr val="accent1"/>
                </a:solidFill>
              </a:defRPr>
            </a:lvl3pPr>
            <a:lvl4pPr marL="0" indent="0" algn="ctr">
              <a:buNone/>
              <a:defRPr b="1">
                <a:solidFill>
                  <a:schemeClr val="tx2"/>
                </a:solidFill>
              </a:defRPr>
            </a:lvl4pPr>
            <a:lvl5pPr marL="0" indent="0" algn="ctr">
              <a:buNone/>
              <a:defRPr b="0">
                <a:solidFill>
                  <a:schemeClr val="tx2"/>
                </a:solidFill>
              </a:defRPr>
            </a:lvl5pPr>
            <a:lvl6pPr algn="ctr">
              <a:defRPr b="0">
                <a:solidFill>
                  <a:schemeClr val="tx2"/>
                </a:solidFill>
              </a:defRPr>
            </a:lvl6pPr>
            <a:lvl7pPr algn="ctr">
              <a:defRPr b="0">
                <a:solidFill>
                  <a:schemeClr val="tx2"/>
                </a:solidFill>
              </a:defRPr>
            </a:lvl7pPr>
            <a:lvl8pPr marL="0" indent="0" algn="ctr">
              <a:buNone/>
              <a:defRPr b="0">
                <a:solidFill>
                  <a:schemeClr val="tx2"/>
                </a:solidFill>
              </a:defRPr>
            </a:lvl8pPr>
            <a:lvl9pPr marL="0" indent="0" algn="ctr">
              <a:buNone/>
              <a:defRPr b="0">
                <a:solidFill>
                  <a:schemeClr val="tx2"/>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2442F082-C397-E547-D00B-9846CE67D033}"/>
              </a:ext>
            </a:extLst>
          </p:cNvPr>
          <p:cNvSpPr>
            <a:spLocks noGrp="1"/>
          </p:cNvSpPr>
          <p:nvPr>
            <p:ph type="ftr" sz="quarter" idx="45"/>
          </p:nvPr>
        </p:nvSpPr>
        <p:spPr/>
        <p:txBody>
          <a:bodyPr/>
          <a:lstStyle/>
          <a:p>
            <a:endParaRPr lang="en-US"/>
          </a:p>
        </p:txBody>
      </p:sp>
      <p:sp>
        <p:nvSpPr>
          <p:cNvPr id="9" name="Title 8">
            <a:extLst>
              <a:ext uri="{FF2B5EF4-FFF2-40B4-BE49-F238E27FC236}">
                <a16:creationId xmlns:a16="http://schemas.microsoft.com/office/drawing/2014/main" id="{4A1C3D24-FF9A-DCBF-2C02-310DBE0866C7}"/>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E45249DD-B112-9658-CF23-E2C2A56D99BB}"/>
              </a:ext>
            </a:extLst>
          </p:cNvPr>
          <p:cNvSpPr>
            <a:spLocks noGrp="1"/>
          </p:cNvSpPr>
          <p:nvPr>
            <p:ph sz="quarter" idx="42" hasCustomPrompt="1"/>
          </p:nvPr>
        </p:nvSpPr>
        <p:spPr>
          <a:xfrm>
            <a:off x="859380"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EE293120-C7E2-F07D-E57F-F9C7EB897BA1}"/>
              </a:ext>
            </a:extLst>
          </p:cNvPr>
          <p:cNvSpPr>
            <a:spLocks noGrp="1"/>
          </p:cNvSpPr>
          <p:nvPr>
            <p:ph sz="quarter" idx="46" hasCustomPrompt="1"/>
          </p:nvPr>
        </p:nvSpPr>
        <p:spPr>
          <a:xfrm>
            <a:off x="258060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0" name="Content Placeholder 3">
            <a:extLst>
              <a:ext uri="{FF2B5EF4-FFF2-40B4-BE49-F238E27FC236}">
                <a16:creationId xmlns:a16="http://schemas.microsoft.com/office/drawing/2014/main" id="{DA6167CA-8C70-CBBF-AED9-0652154E510C}"/>
              </a:ext>
            </a:extLst>
          </p:cNvPr>
          <p:cNvSpPr>
            <a:spLocks noGrp="1"/>
          </p:cNvSpPr>
          <p:nvPr>
            <p:ph sz="quarter" idx="47" hasCustomPrompt="1"/>
          </p:nvPr>
        </p:nvSpPr>
        <p:spPr>
          <a:xfrm>
            <a:off x="4301827"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1" name="Content Placeholder 3">
            <a:extLst>
              <a:ext uri="{FF2B5EF4-FFF2-40B4-BE49-F238E27FC236}">
                <a16:creationId xmlns:a16="http://schemas.microsoft.com/office/drawing/2014/main" id="{566BF394-E828-E42C-35EC-795168C89DAA}"/>
              </a:ext>
            </a:extLst>
          </p:cNvPr>
          <p:cNvSpPr>
            <a:spLocks noGrp="1"/>
          </p:cNvSpPr>
          <p:nvPr>
            <p:ph sz="quarter" idx="48" hasCustomPrompt="1"/>
          </p:nvPr>
        </p:nvSpPr>
        <p:spPr>
          <a:xfrm>
            <a:off x="6023051" y="2108838"/>
            <a:ext cx="540544" cy="720725"/>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7B1E58C1-669C-DF2C-CFD4-1D8608AEAF96}"/>
              </a:ext>
            </a:extLst>
          </p:cNvPr>
          <p:cNvSpPr>
            <a:spLocks noGrp="1"/>
          </p:cNvSpPr>
          <p:nvPr>
            <p:ph sz="quarter" idx="49" hasCustomPrompt="1"/>
          </p:nvPr>
        </p:nvSpPr>
        <p:spPr>
          <a:xfrm>
            <a:off x="7744274" y="2108838"/>
            <a:ext cx="540544" cy="720725"/>
          </a:xfrm>
          <a:prstGeom prst="ellipse">
            <a:avLst/>
          </a:prstGeom>
        </p:spPr>
        <p:txBody>
          <a:bodyPr anchor="ctr"/>
          <a:lstStyle>
            <a:lvl1pPr algn="ctr">
              <a:defRPr>
                <a:solidFill>
                  <a:schemeClr val="bg2"/>
                </a:solidFill>
              </a:defRPr>
            </a:lvl1pPr>
          </a:lstStyle>
          <a:p>
            <a:pPr lvl="0"/>
            <a:r>
              <a:rPr lang="en-US" dirty="0"/>
              <a:t>ICON</a:t>
            </a:r>
          </a:p>
        </p:txBody>
      </p:sp>
    </p:spTree>
    <p:extLst>
      <p:ext uri="{BB962C8B-B14F-4D97-AF65-F5344CB8AC3E}">
        <p14:creationId xmlns:p14="http://schemas.microsoft.com/office/powerpoint/2010/main" val="16272086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index 4 items (separate pictures)">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FBEB2E8B-6441-2400-EBCC-6D3F59BDF99B}"/>
              </a:ext>
            </a:extLst>
          </p:cNvPr>
          <p:cNvSpPr txBox="1">
            <a:spLocks/>
          </p:cNvSpPr>
          <p:nvPr/>
        </p:nvSpPr>
        <p:spPr>
          <a:xfrm>
            <a:off x="6797700"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6" name="03">
            <a:extLst>
              <a:ext uri="{FF2B5EF4-FFF2-40B4-BE49-F238E27FC236}">
                <a16:creationId xmlns:a16="http://schemas.microsoft.com/office/drawing/2014/main" id="{D4A161B4-E01C-3ACE-11A1-1F335BFAA27B}"/>
              </a:ext>
            </a:extLst>
          </p:cNvPr>
          <p:cNvSpPr txBox="1">
            <a:spLocks/>
          </p:cNvSpPr>
          <p:nvPr/>
        </p:nvSpPr>
        <p:spPr>
          <a:xfrm>
            <a:off x="4648762"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03</a:t>
            </a:r>
            <a:endParaRPr lang="en-GB" sz="4498" b="1" dirty="0">
              <a:solidFill>
                <a:schemeClr val="accent1"/>
              </a:solidFill>
              <a:latin typeface="Trebuchet MS" panose="020B0603020202020204" pitchFamily="34" charset="0"/>
            </a:endParaRPr>
          </a:p>
        </p:txBody>
      </p:sp>
      <p:sp>
        <p:nvSpPr>
          <p:cNvPr id="7" name="02">
            <a:extLst>
              <a:ext uri="{FF2B5EF4-FFF2-40B4-BE49-F238E27FC236}">
                <a16:creationId xmlns:a16="http://schemas.microsoft.com/office/drawing/2014/main" id="{EADCE566-40CB-5806-52F1-58918474FFAC}"/>
              </a:ext>
            </a:extLst>
          </p:cNvPr>
          <p:cNvSpPr txBox="1">
            <a:spLocks/>
          </p:cNvSpPr>
          <p:nvPr/>
        </p:nvSpPr>
        <p:spPr>
          <a:xfrm>
            <a:off x="2499824"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8" name="01">
            <a:extLst>
              <a:ext uri="{FF2B5EF4-FFF2-40B4-BE49-F238E27FC236}">
                <a16:creationId xmlns:a16="http://schemas.microsoft.com/office/drawing/2014/main" id="{60B2BE48-485F-85A5-7B17-AD312E859657}"/>
              </a:ext>
            </a:extLst>
          </p:cNvPr>
          <p:cNvSpPr txBox="1">
            <a:spLocks/>
          </p:cNvSpPr>
          <p:nvPr/>
        </p:nvSpPr>
        <p:spPr>
          <a:xfrm>
            <a:off x="350885" y="3935990"/>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6797700"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4648762"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499824" y="2522"/>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0885" y="0"/>
            <a:ext cx="2003400" cy="3935989"/>
          </a:xfrm>
          <a:solidFill>
            <a:srgbClr val="F2F2F2"/>
          </a:solidFill>
        </p:spPr>
        <p:txBody>
          <a:bodyPr tIns="180000" bIns="1463040" anchor="b"/>
          <a:lstStyle>
            <a:lvl1pPr algn="ctr">
              <a:defRPr sz="600">
                <a:solidFill>
                  <a:schemeClr val="tx2"/>
                </a:solidFill>
              </a:defRPr>
            </a:lvl1pPr>
          </a:lstStyle>
          <a:p>
            <a:r>
              <a:rPr lang="en-US"/>
              <a:t>CLICK ICON TO ADD PICTURE</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0"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48762"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499824"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0885" y="5041079"/>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9" name="Footer Placeholder 8">
            <a:extLst>
              <a:ext uri="{FF2B5EF4-FFF2-40B4-BE49-F238E27FC236}">
                <a16:creationId xmlns:a16="http://schemas.microsoft.com/office/drawing/2014/main" id="{BBF51615-99A3-B061-7FA9-B2FD0F0C4AF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5585389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index 5 items (seperate pictures)">
    <p:spTree>
      <p:nvGrpSpPr>
        <p:cNvPr id="1" name=""/>
        <p:cNvGrpSpPr/>
        <p:nvPr/>
      </p:nvGrpSpPr>
      <p:grpSpPr>
        <a:xfrm>
          <a:off x="0" y="0"/>
          <a:ext cx="0" cy="0"/>
          <a:chOff x="0" y="0"/>
          <a:chExt cx="0" cy="0"/>
        </a:xfrm>
      </p:grpSpPr>
      <p:sp>
        <p:nvSpPr>
          <p:cNvPr id="3" name="05">
            <a:extLst>
              <a:ext uri="{FF2B5EF4-FFF2-40B4-BE49-F238E27FC236}">
                <a16:creationId xmlns:a16="http://schemas.microsoft.com/office/drawing/2014/main" id="{26242D1B-C2FB-1516-4439-2A5B36335D53}"/>
              </a:ext>
            </a:extLst>
          </p:cNvPr>
          <p:cNvSpPr txBox="1">
            <a:spLocks/>
          </p:cNvSpPr>
          <p:nvPr/>
        </p:nvSpPr>
        <p:spPr>
          <a:xfrm>
            <a:off x="7227000"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9" name="04">
            <a:extLst>
              <a:ext uri="{FF2B5EF4-FFF2-40B4-BE49-F238E27FC236}">
                <a16:creationId xmlns:a16="http://schemas.microsoft.com/office/drawing/2014/main" id="{3FA3A645-36E6-5669-7490-191F01729771}"/>
              </a:ext>
            </a:extLst>
          </p:cNvPr>
          <p:cNvSpPr txBox="1">
            <a:spLocks/>
          </p:cNvSpPr>
          <p:nvPr/>
        </p:nvSpPr>
        <p:spPr>
          <a:xfrm>
            <a:off x="5508249"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18" name="03">
            <a:extLst>
              <a:ext uri="{FF2B5EF4-FFF2-40B4-BE49-F238E27FC236}">
                <a16:creationId xmlns:a16="http://schemas.microsoft.com/office/drawing/2014/main" id="{0C6B2350-8BBA-1B53-1CA6-4D6F39C0DCE4}"/>
              </a:ext>
            </a:extLst>
          </p:cNvPr>
          <p:cNvSpPr txBox="1">
            <a:spLocks/>
          </p:cNvSpPr>
          <p:nvPr/>
        </p:nvSpPr>
        <p:spPr>
          <a:xfrm>
            <a:off x="3789497"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9" name="02">
            <a:extLst>
              <a:ext uri="{FF2B5EF4-FFF2-40B4-BE49-F238E27FC236}">
                <a16:creationId xmlns:a16="http://schemas.microsoft.com/office/drawing/2014/main" id="{8F0A0288-46DD-AF21-D21F-57FD3383953F}"/>
              </a:ext>
            </a:extLst>
          </p:cNvPr>
          <p:cNvSpPr txBox="1">
            <a:spLocks/>
          </p:cNvSpPr>
          <p:nvPr/>
        </p:nvSpPr>
        <p:spPr>
          <a:xfrm>
            <a:off x="2070746" y="3938512"/>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4" name="01">
            <a:extLst>
              <a:ext uri="{FF2B5EF4-FFF2-40B4-BE49-F238E27FC236}">
                <a16:creationId xmlns:a16="http://schemas.microsoft.com/office/drawing/2014/main" id="{F4A48C1D-966C-C46B-4163-82878258D65B}"/>
              </a:ext>
            </a:extLst>
          </p:cNvPr>
          <p:cNvSpPr txBox="1">
            <a:spLocks/>
          </p:cNvSpPr>
          <p:nvPr/>
        </p:nvSpPr>
        <p:spPr>
          <a:xfrm>
            <a:off x="351994" y="3938512"/>
            <a:ext cx="1575951"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6" name="picture placeholder_05">
            <a:extLst>
              <a:ext uri="{FF2B5EF4-FFF2-40B4-BE49-F238E27FC236}">
                <a16:creationId xmlns:a16="http://schemas.microsoft.com/office/drawing/2014/main" id="{B33E883D-D518-A20E-630D-EB04378994FE}"/>
              </a:ext>
            </a:extLst>
          </p:cNvPr>
          <p:cNvSpPr>
            <a:spLocks noGrp="1"/>
          </p:cNvSpPr>
          <p:nvPr>
            <p:ph type="pic" sz="quarter" idx="21" hasCustomPrompt="1"/>
          </p:nvPr>
        </p:nvSpPr>
        <p:spPr>
          <a:xfrm>
            <a:off x="7227000"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3" name="picture placeholder_04">
            <a:extLst>
              <a:ext uri="{FF2B5EF4-FFF2-40B4-BE49-F238E27FC236}">
                <a16:creationId xmlns:a16="http://schemas.microsoft.com/office/drawing/2014/main" id="{541454F0-CED8-51F8-69E1-9A585DA95D00}"/>
              </a:ext>
            </a:extLst>
          </p:cNvPr>
          <p:cNvSpPr>
            <a:spLocks noGrp="1"/>
          </p:cNvSpPr>
          <p:nvPr>
            <p:ph type="pic" sz="quarter" idx="20" hasCustomPrompt="1"/>
          </p:nvPr>
        </p:nvSpPr>
        <p:spPr>
          <a:xfrm>
            <a:off x="5508249"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2" name="picture placeholder_03">
            <a:extLst>
              <a:ext uri="{FF2B5EF4-FFF2-40B4-BE49-F238E27FC236}">
                <a16:creationId xmlns:a16="http://schemas.microsoft.com/office/drawing/2014/main" id="{24F9EA5A-7C86-E45C-3517-16C226E03983}"/>
              </a:ext>
            </a:extLst>
          </p:cNvPr>
          <p:cNvSpPr>
            <a:spLocks noGrp="1"/>
          </p:cNvSpPr>
          <p:nvPr>
            <p:ph type="pic" sz="quarter" idx="19" hasCustomPrompt="1"/>
          </p:nvPr>
        </p:nvSpPr>
        <p:spPr>
          <a:xfrm>
            <a:off x="3789497"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1" name="picture placeholder_02">
            <a:extLst>
              <a:ext uri="{FF2B5EF4-FFF2-40B4-BE49-F238E27FC236}">
                <a16:creationId xmlns:a16="http://schemas.microsoft.com/office/drawing/2014/main" id="{C6C06A27-5FEA-D050-915C-C8C1FEABCEF7}"/>
              </a:ext>
            </a:extLst>
          </p:cNvPr>
          <p:cNvSpPr>
            <a:spLocks noGrp="1"/>
          </p:cNvSpPr>
          <p:nvPr>
            <p:ph type="pic" sz="quarter" idx="18" hasCustomPrompt="1"/>
          </p:nvPr>
        </p:nvSpPr>
        <p:spPr>
          <a:xfrm>
            <a:off x="2070746"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20" name="picture placeholder_01">
            <a:extLst>
              <a:ext uri="{FF2B5EF4-FFF2-40B4-BE49-F238E27FC236}">
                <a16:creationId xmlns:a16="http://schemas.microsoft.com/office/drawing/2014/main" id="{CFCCF731-F925-C24A-E90C-CD02DF8CBFBC}"/>
              </a:ext>
            </a:extLst>
          </p:cNvPr>
          <p:cNvSpPr>
            <a:spLocks noGrp="1"/>
          </p:cNvSpPr>
          <p:nvPr>
            <p:ph type="pic" sz="quarter" idx="17" hasCustomPrompt="1"/>
          </p:nvPr>
        </p:nvSpPr>
        <p:spPr>
          <a:xfrm>
            <a:off x="351994" y="2"/>
            <a:ext cx="1574100" cy="3938511"/>
          </a:xfrm>
          <a:solidFill>
            <a:srgbClr val="F2F2F2"/>
          </a:solidFill>
        </p:spPr>
        <p:txBody>
          <a:bodyPr tIns="180000"/>
          <a:lstStyle>
            <a:lvl1pPr algn="ctr">
              <a:defRPr sz="600">
                <a:solidFill>
                  <a:srgbClr val="ADADAD"/>
                </a:solidFill>
              </a:defRPr>
            </a:lvl1pPr>
          </a:lstStyle>
          <a:p>
            <a:r>
              <a:rPr lang="en-US"/>
              <a:t>CLICK ICON TO ADD PICTURE</a:t>
            </a: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8249"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9497"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70746"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51994"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F4D3C99-69EF-CCD2-9798-1ED3518D4E2C}"/>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18607762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index 4 items (joint picture)">
    <p:spTree>
      <p:nvGrpSpPr>
        <p:cNvPr id="1" name=""/>
        <p:cNvGrpSpPr/>
        <p:nvPr/>
      </p:nvGrpSpPr>
      <p:grpSpPr>
        <a:xfrm>
          <a:off x="0" y="0"/>
          <a:ext cx="0" cy="0"/>
          <a:chOff x="0" y="0"/>
          <a:chExt cx="0" cy="0"/>
        </a:xfrm>
      </p:grpSpPr>
      <p:sp>
        <p:nvSpPr>
          <p:cNvPr id="3" name="04">
            <a:extLst>
              <a:ext uri="{FF2B5EF4-FFF2-40B4-BE49-F238E27FC236}">
                <a16:creationId xmlns:a16="http://schemas.microsoft.com/office/drawing/2014/main" id="{8C695E26-EC89-608D-A6FC-4C486100DA91}"/>
              </a:ext>
            </a:extLst>
          </p:cNvPr>
          <p:cNvSpPr txBox="1">
            <a:spLocks/>
          </p:cNvSpPr>
          <p:nvPr/>
        </p:nvSpPr>
        <p:spPr>
          <a:xfrm>
            <a:off x="6801028"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8F8E6149-5784-D5A2-63BC-A9583F3D1CE0}"/>
              </a:ext>
            </a:extLst>
          </p:cNvPr>
          <p:cNvSpPr txBox="1">
            <a:spLocks/>
          </p:cNvSpPr>
          <p:nvPr/>
        </p:nvSpPr>
        <p:spPr>
          <a:xfrm>
            <a:off x="4650791"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8" name="02">
            <a:extLst>
              <a:ext uri="{FF2B5EF4-FFF2-40B4-BE49-F238E27FC236}">
                <a16:creationId xmlns:a16="http://schemas.microsoft.com/office/drawing/2014/main" id="{F3A468C2-13A4-2359-6107-E8213D96E285}"/>
              </a:ext>
            </a:extLst>
          </p:cNvPr>
          <p:cNvSpPr txBox="1">
            <a:spLocks/>
          </p:cNvSpPr>
          <p:nvPr/>
        </p:nvSpPr>
        <p:spPr>
          <a:xfrm>
            <a:off x="2500556" y="3938511"/>
            <a:ext cx="20034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9" name="01">
            <a:extLst>
              <a:ext uri="{FF2B5EF4-FFF2-40B4-BE49-F238E27FC236}">
                <a16:creationId xmlns:a16="http://schemas.microsoft.com/office/drawing/2014/main" id="{4BC32AB5-5651-8D92-A161-6496D4831C0C}"/>
              </a:ext>
            </a:extLst>
          </p:cNvPr>
          <p:cNvSpPr txBox="1">
            <a:spLocks/>
          </p:cNvSpPr>
          <p:nvPr/>
        </p:nvSpPr>
        <p:spPr>
          <a:xfrm>
            <a:off x="339572" y="3938511"/>
            <a:ext cx="2014148"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802781"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2149"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1516" y="5043600"/>
            <a:ext cx="20034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2011384"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5" name="picture placeholder">
            <a:extLst>
              <a:ext uri="{FF2B5EF4-FFF2-40B4-BE49-F238E27FC236}">
                <a16:creationId xmlns:a16="http://schemas.microsoft.com/office/drawing/2014/main" id="{B9E282B2-7F05-6FE6-4176-665EA74ABDA3}"/>
              </a:ext>
            </a:extLst>
          </p:cNvPr>
          <p:cNvSpPr>
            <a:spLocks noGrp="1"/>
          </p:cNvSpPr>
          <p:nvPr>
            <p:ph type="pic" sz="quarter" idx="17" hasCustomPrompt="1"/>
          </p:nvPr>
        </p:nvSpPr>
        <p:spPr>
          <a:xfrm>
            <a:off x="350320" y="1"/>
            <a:ext cx="8454107" cy="3938511"/>
          </a:xfrm>
          <a:custGeom>
            <a:avLst/>
            <a:gdLst>
              <a:gd name="connsiteX0" fmla="*/ 8550302 w 11218353"/>
              <a:gd name="connsiteY0" fmla="*/ 0 h 4124247"/>
              <a:gd name="connsiteX1" fmla="*/ 11218353 w 11218353"/>
              <a:gd name="connsiteY1" fmla="*/ 0 h 4124247"/>
              <a:gd name="connsiteX2" fmla="*/ 11218353 w 11218353"/>
              <a:gd name="connsiteY2" fmla="*/ 4124247 h 4124247"/>
              <a:gd name="connsiteX3" fmla="*/ 8550302 w 11218353"/>
              <a:gd name="connsiteY3" fmla="*/ 4124247 h 4124247"/>
              <a:gd name="connsiteX4" fmla="*/ 5699176 w 11218353"/>
              <a:gd name="connsiteY4" fmla="*/ 0 h 4124247"/>
              <a:gd name="connsiteX5" fmla="*/ 8370302 w 11218353"/>
              <a:gd name="connsiteY5" fmla="*/ 0 h 4124247"/>
              <a:gd name="connsiteX6" fmla="*/ 8370302 w 11218353"/>
              <a:gd name="connsiteY6" fmla="*/ 4124247 h 4124247"/>
              <a:gd name="connsiteX7" fmla="*/ 5699176 w 11218353"/>
              <a:gd name="connsiteY7" fmla="*/ 4124247 h 4124247"/>
              <a:gd name="connsiteX8" fmla="*/ 2851143 w 11218353"/>
              <a:gd name="connsiteY8" fmla="*/ 0 h 4124247"/>
              <a:gd name="connsiteX9" fmla="*/ 5519176 w 11218353"/>
              <a:gd name="connsiteY9" fmla="*/ 0 h 4124247"/>
              <a:gd name="connsiteX10" fmla="*/ 5519176 w 11218353"/>
              <a:gd name="connsiteY10" fmla="*/ 4124247 h 4124247"/>
              <a:gd name="connsiteX11" fmla="*/ 2851143 w 11218353"/>
              <a:gd name="connsiteY11" fmla="*/ 4124247 h 4124247"/>
              <a:gd name="connsiteX12" fmla="*/ 0 w 11218353"/>
              <a:gd name="connsiteY12" fmla="*/ 0 h 4124247"/>
              <a:gd name="connsiteX13" fmla="*/ 2671143 w 11218353"/>
              <a:gd name="connsiteY13" fmla="*/ 0 h 4124247"/>
              <a:gd name="connsiteX14" fmla="*/ 2671143 w 11218353"/>
              <a:gd name="connsiteY14" fmla="*/ 4124247 h 4124247"/>
              <a:gd name="connsiteX15" fmla="*/ 0 w 11218353"/>
              <a:gd name="connsiteY15"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8353" h="4124247">
                <a:moveTo>
                  <a:pt x="8550302" y="0"/>
                </a:moveTo>
                <a:lnTo>
                  <a:pt x="11218353" y="0"/>
                </a:lnTo>
                <a:lnTo>
                  <a:pt x="11218353" y="4124247"/>
                </a:lnTo>
                <a:lnTo>
                  <a:pt x="8550302" y="4124247"/>
                </a:lnTo>
                <a:close/>
                <a:moveTo>
                  <a:pt x="5699176" y="0"/>
                </a:moveTo>
                <a:lnTo>
                  <a:pt x="8370302" y="0"/>
                </a:lnTo>
                <a:lnTo>
                  <a:pt x="8370302" y="4124247"/>
                </a:lnTo>
                <a:lnTo>
                  <a:pt x="5699176" y="4124247"/>
                </a:lnTo>
                <a:close/>
                <a:moveTo>
                  <a:pt x="2851143" y="0"/>
                </a:moveTo>
                <a:lnTo>
                  <a:pt x="5519176" y="0"/>
                </a:lnTo>
                <a:lnTo>
                  <a:pt x="5519176" y="4124247"/>
                </a:lnTo>
                <a:lnTo>
                  <a:pt x="2851143" y="4124247"/>
                </a:lnTo>
                <a:close/>
                <a:moveTo>
                  <a:pt x="0" y="0"/>
                </a:moveTo>
                <a:lnTo>
                  <a:pt x="2671143" y="0"/>
                </a:lnTo>
                <a:lnTo>
                  <a:pt x="2671143"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8BC4CE14-A909-B80C-9474-405C9C8C4813}"/>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9916162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index 5 items (joint picture)">
    <p:spTree>
      <p:nvGrpSpPr>
        <p:cNvPr id="1" name=""/>
        <p:cNvGrpSpPr/>
        <p:nvPr/>
      </p:nvGrpSpPr>
      <p:grpSpPr>
        <a:xfrm>
          <a:off x="0" y="0"/>
          <a:ext cx="0" cy="0"/>
          <a:chOff x="0" y="0"/>
          <a:chExt cx="0" cy="0"/>
        </a:xfrm>
      </p:grpSpPr>
      <p:sp>
        <p:nvSpPr>
          <p:cNvPr id="5" name="05">
            <a:extLst>
              <a:ext uri="{FF2B5EF4-FFF2-40B4-BE49-F238E27FC236}">
                <a16:creationId xmlns:a16="http://schemas.microsoft.com/office/drawing/2014/main" id="{AD6A2884-8919-F64D-FC17-36E2C1447716}"/>
              </a:ext>
            </a:extLst>
          </p:cNvPr>
          <p:cNvSpPr txBox="1">
            <a:spLocks/>
          </p:cNvSpPr>
          <p:nvPr/>
        </p:nvSpPr>
        <p:spPr>
          <a:xfrm>
            <a:off x="7225247"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5504520"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3783792"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063064" y="3938511"/>
            <a:ext cx="1574100"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02</a:t>
            </a:r>
            <a:endParaRPr lang="en-GB" sz="4498" b="1">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42900" y="3938511"/>
            <a:ext cx="1573536" cy="828425"/>
          </a:xfrm>
          <a:prstGeom prst="rect">
            <a:avLst/>
          </a:prstGeom>
          <a:noFill/>
        </p:spPr>
        <p:txBody>
          <a:bodyPr wrap="square" lIns="0" tIns="67465" rIns="0" bIns="67465"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7" name="text placeholder_05">
            <a:extLst>
              <a:ext uri="{FF2B5EF4-FFF2-40B4-BE49-F238E27FC236}">
                <a16:creationId xmlns:a16="http://schemas.microsoft.com/office/drawing/2014/main" id="{F90B1F08-F66B-15E5-F142-529BA230DAB6}"/>
              </a:ext>
            </a:extLst>
          </p:cNvPr>
          <p:cNvSpPr>
            <a:spLocks noGrp="1"/>
          </p:cNvSpPr>
          <p:nvPr>
            <p:ph type="body" sz="quarter" idx="22"/>
          </p:nvPr>
        </p:nvSpPr>
        <p:spPr>
          <a:xfrm>
            <a:off x="72270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550597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378495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063925"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42900" y="5043600"/>
            <a:ext cx="1574100" cy="900000"/>
          </a:xfrm>
          <a:noFill/>
        </p:spPr>
        <p:txBody>
          <a:bodyPr lIns="0" tIns="0" rIns="0" bIns="0" anchor="t" anchorCtr="0">
            <a:noAutofit/>
          </a:bodyPr>
          <a:lstStyle>
            <a:lvl1pPr>
              <a:defRPr>
                <a:solidFill>
                  <a:schemeClr val="tx2"/>
                </a:solidFill>
              </a:defRPr>
            </a:lvl1pPr>
          </a:lstStyle>
          <a:p>
            <a:pPr lvl="0"/>
            <a:r>
              <a:rPr lang="en-US"/>
              <a:t>Click to edit Master text styles</a:t>
            </a:r>
          </a:p>
        </p:txBody>
      </p:sp>
      <p:sp>
        <p:nvSpPr>
          <p:cNvPr id="8" name="picture placeholder">
            <a:extLst>
              <a:ext uri="{FF2B5EF4-FFF2-40B4-BE49-F238E27FC236}">
                <a16:creationId xmlns:a16="http://schemas.microsoft.com/office/drawing/2014/main" id="{1318529E-0054-DDAC-168B-93552E27954B}"/>
              </a:ext>
            </a:extLst>
          </p:cNvPr>
          <p:cNvSpPr>
            <a:spLocks noGrp="1"/>
          </p:cNvSpPr>
          <p:nvPr>
            <p:ph type="pic" sz="quarter" idx="18" hasCustomPrompt="1"/>
          </p:nvPr>
        </p:nvSpPr>
        <p:spPr>
          <a:xfrm>
            <a:off x="342901" y="1"/>
            <a:ext cx="8458199" cy="3938511"/>
          </a:xfrm>
          <a:custGeom>
            <a:avLst/>
            <a:gdLst>
              <a:gd name="connsiteX0" fmla="*/ 9120395 w 11217599"/>
              <a:gd name="connsiteY0" fmla="*/ 0 h 4124247"/>
              <a:gd name="connsiteX1" fmla="*/ 11217599 w 11217599"/>
              <a:gd name="connsiteY1" fmla="*/ 0 h 4124247"/>
              <a:gd name="connsiteX2" fmla="*/ 11217599 w 11217599"/>
              <a:gd name="connsiteY2" fmla="*/ 4124247 h 4124247"/>
              <a:gd name="connsiteX3" fmla="*/ 9120395 w 11217599"/>
              <a:gd name="connsiteY3" fmla="*/ 4124247 h 4124247"/>
              <a:gd name="connsiteX4" fmla="*/ 6840002 w 11217599"/>
              <a:gd name="connsiteY4" fmla="*/ 0 h 4124247"/>
              <a:gd name="connsiteX5" fmla="*/ 8940395 w 11217599"/>
              <a:gd name="connsiteY5" fmla="*/ 0 h 4124247"/>
              <a:gd name="connsiteX6" fmla="*/ 8940395 w 11217599"/>
              <a:gd name="connsiteY6" fmla="*/ 4124247 h 4124247"/>
              <a:gd name="connsiteX7" fmla="*/ 6840002 w 11217599"/>
              <a:gd name="connsiteY7" fmla="*/ 4124247 h 4124247"/>
              <a:gd name="connsiteX8" fmla="*/ 4559610 w 11217599"/>
              <a:gd name="connsiteY8" fmla="*/ 0 h 4124247"/>
              <a:gd name="connsiteX9" fmla="*/ 6660002 w 11217599"/>
              <a:gd name="connsiteY9" fmla="*/ 0 h 4124247"/>
              <a:gd name="connsiteX10" fmla="*/ 6660002 w 11217599"/>
              <a:gd name="connsiteY10" fmla="*/ 4124247 h 4124247"/>
              <a:gd name="connsiteX11" fmla="*/ 4559610 w 11217599"/>
              <a:gd name="connsiteY11" fmla="*/ 4124247 h 4124247"/>
              <a:gd name="connsiteX12" fmla="*/ 2279219 w 11217599"/>
              <a:gd name="connsiteY12" fmla="*/ 0 h 4124247"/>
              <a:gd name="connsiteX13" fmla="*/ 4379610 w 11217599"/>
              <a:gd name="connsiteY13" fmla="*/ 0 h 4124247"/>
              <a:gd name="connsiteX14" fmla="*/ 4379610 w 11217599"/>
              <a:gd name="connsiteY14" fmla="*/ 4124247 h 4124247"/>
              <a:gd name="connsiteX15" fmla="*/ 2279219 w 11217599"/>
              <a:gd name="connsiteY15" fmla="*/ 4124247 h 4124247"/>
              <a:gd name="connsiteX16" fmla="*/ 0 w 11217599"/>
              <a:gd name="connsiteY16" fmla="*/ 0 h 4124247"/>
              <a:gd name="connsiteX17" fmla="*/ 2099219 w 11217599"/>
              <a:gd name="connsiteY17" fmla="*/ 0 h 4124247"/>
              <a:gd name="connsiteX18" fmla="*/ 2099219 w 11217599"/>
              <a:gd name="connsiteY18" fmla="*/ 4124247 h 4124247"/>
              <a:gd name="connsiteX19" fmla="*/ 0 w 11217599"/>
              <a:gd name="connsiteY19" fmla="*/ 4124247 h 41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17599" h="4124247">
                <a:moveTo>
                  <a:pt x="9120395" y="0"/>
                </a:moveTo>
                <a:lnTo>
                  <a:pt x="11217599" y="0"/>
                </a:lnTo>
                <a:lnTo>
                  <a:pt x="11217599" y="4124247"/>
                </a:lnTo>
                <a:lnTo>
                  <a:pt x="9120395" y="4124247"/>
                </a:lnTo>
                <a:close/>
                <a:moveTo>
                  <a:pt x="6840002" y="0"/>
                </a:moveTo>
                <a:lnTo>
                  <a:pt x="8940395" y="0"/>
                </a:lnTo>
                <a:lnTo>
                  <a:pt x="8940395" y="4124247"/>
                </a:lnTo>
                <a:lnTo>
                  <a:pt x="6840002" y="4124247"/>
                </a:lnTo>
                <a:close/>
                <a:moveTo>
                  <a:pt x="4559610" y="0"/>
                </a:moveTo>
                <a:lnTo>
                  <a:pt x="6660002" y="0"/>
                </a:lnTo>
                <a:lnTo>
                  <a:pt x="6660002" y="4124247"/>
                </a:lnTo>
                <a:lnTo>
                  <a:pt x="4559610" y="4124247"/>
                </a:lnTo>
                <a:close/>
                <a:moveTo>
                  <a:pt x="2279219" y="0"/>
                </a:moveTo>
                <a:lnTo>
                  <a:pt x="4379610" y="0"/>
                </a:lnTo>
                <a:lnTo>
                  <a:pt x="4379610" y="4124247"/>
                </a:lnTo>
                <a:lnTo>
                  <a:pt x="2279219" y="4124247"/>
                </a:lnTo>
                <a:close/>
                <a:moveTo>
                  <a:pt x="0" y="0"/>
                </a:moveTo>
                <a:lnTo>
                  <a:pt x="2099219" y="0"/>
                </a:lnTo>
                <a:lnTo>
                  <a:pt x="2099219" y="4124247"/>
                </a:lnTo>
                <a:lnTo>
                  <a:pt x="0" y="4124247"/>
                </a:lnTo>
                <a:close/>
              </a:path>
            </a:pathLst>
          </a:custGeom>
          <a:solidFill>
            <a:srgbClr val="F2F2F2"/>
          </a:solidFill>
        </p:spPr>
        <p:txBody>
          <a:bodyPr wrap="square" tIns="180000">
            <a:noAutofit/>
          </a:bodyPr>
          <a:lstStyle>
            <a:lvl1pPr algn="ctr">
              <a:defRPr sz="600">
                <a:solidFill>
                  <a:srgbClr val="ADADAD"/>
                </a:solidFill>
              </a:defRPr>
            </a:lvl1pPr>
          </a:lstStyle>
          <a:p>
            <a:r>
              <a:rPr lang="en-US"/>
              <a:t>CLICK ICON TO ADD PICTURE</a:t>
            </a:r>
          </a:p>
        </p:txBody>
      </p:sp>
      <p:sp>
        <p:nvSpPr>
          <p:cNvPr id="2" name="Footer Placeholder 1">
            <a:extLst>
              <a:ext uri="{FF2B5EF4-FFF2-40B4-BE49-F238E27FC236}">
                <a16:creationId xmlns:a16="http://schemas.microsoft.com/office/drawing/2014/main" id="{159D52EB-1CA8-07E8-CBDB-D718070D5C9E}"/>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41980514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index 5 items (block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27600-3AEC-48E4-5E66-83B5AB493CA3}"/>
              </a:ext>
            </a:extLst>
          </p:cNvPr>
          <p:cNvPicPr>
            <a:picLocks noChangeAspect="1"/>
          </p:cNvPicPr>
          <p:nvPr/>
        </p:nvPicPr>
        <p:blipFill>
          <a:blip r:embed="rId2"/>
          <a:srcRect l="8621" r="8621"/>
          <a:stretch/>
        </p:blipFill>
        <p:spPr>
          <a:xfrm flipH="1" flipV="1">
            <a:off x="1" y="0"/>
            <a:ext cx="9144000" cy="6858000"/>
          </a:xfrm>
          <a:prstGeom prst="rect">
            <a:avLst/>
          </a:prstGeom>
        </p:spPr>
      </p:pic>
      <p:sp>
        <p:nvSpPr>
          <p:cNvPr id="6" name="Right Triangle 5">
            <a:extLst>
              <a:ext uri="{FF2B5EF4-FFF2-40B4-BE49-F238E27FC236}">
                <a16:creationId xmlns:a16="http://schemas.microsoft.com/office/drawing/2014/main" id="{87446AEC-454D-BB38-A6D2-63D4C0F5FD46}"/>
              </a:ext>
              <a:ext uri="{C183D7F6-B498-43B3-948B-1728B52AA6E4}">
                <adec:decorative xmlns:adec="http://schemas.microsoft.com/office/drawing/2017/decorative" val="1"/>
              </a:ext>
            </a:extLst>
          </p:cNvPr>
          <p:cNvSpPr>
            <a:spLocks noChangeAspect="1"/>
          </p:cNvSpPr>
          <p:nvPr/>
        </p:nvSpPr>
        <p:spPr>
          <a:xfrm rot="10800000" flipH="1">
            <a:off x="1" y="-3"/>
            <a:ext cx="4757533" cy="4447311"/>
          </a:xfrm>
          <a:prstGeom prst="rtTriangle">
            <a:avLst/>
          </a:prstGeom>
          <a:solidFill>
            <a:schemeClr val="accent2"/>
          </a:soli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34" name="text placeholder_05">
            <a:extLst>
              <a:ext uri="{FF2B5EF4-FFF2-40B4-BE49-F238E27FC236}">
                <a16:creationId xmlns:a16="http://schemas.microsoft.com/office/drawing/2014/main" id="{0CBF589C-1F1F-162E-A0EE-ACA720404E9D}"/>
              </a:ext>
            </a:extLst>
          </p:cNvPr>
          <p:cNvSpPr>
            <a:spLocks noGrp="1"/>
          </p:cNvSpPr>
          <p:nvPr>
            <p:ph type="body" sz="quarter" idx="46" hasCustomPrompt="1"/>
          </p:nvPr>
        </p:nvSpPr>
        <p:spPr>
          <a:xfrm>
            <a:off x="6176700"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#5</a:t>
            </a:r>
          </a:p>
        </p:txBody>
      </p:sp>
      <p:sp>
        <p:nvSpPr>
          <p:cNvPr id="31" name="text placeholder_04">
            <a:extLst>
              <a:ext uri="{FF2B5EF4-FFF2-40B4-BE49-F238E27FC236}">
                <a16:creationId xmlns:a16="http://schemas.microsoft.com/office/drawing/2014/main" id="{0C4F41DF-435C-CED9-EF38-746A81139EDF}"/>
              </a:ext>
            </a:extLst>
          </p:cNvPr>
          <p:cNvSpPr>
            <a:spLocks noGrp="1"/>
          </p:cNvSpPr>
          <p:nvPr>
            <p:ph type="body" sz="quarter" idx="45" hasCustomPrompt="1"/>
          </p:nvPr>
        </p:nvSpPr>
        <p:spPr>
          <a:xfrm>
            <a:off x="3267227" y="3344125"/>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dirty="0"/>
              <a:t>Chapter title #4</a:t>
            </a:r>
          </a:p>
        </p:txBody>
      </p:sp>
      <p:sp>
        <p:nvSpPr>
          <p:cNvPr id="30" name="text placeholder_03">
            <a:extLst>
              <a:ext uri="{FF2B5EF4-FFF2-40B4-BE49-F238E27FC236}">
                <a16:creationId xmlns:a16="http://schemas.microsoft.com/office/drawing/2014/main" id="{77CB4D13-449A-A731-78B5-3098AB2DD531}"/>
              </a:ext>
            </a:extLst>
          </p:cNvPr>
          <p:cNvSpPr>
            <a:spLocks noGrp="1"/>
          </p:cNvSpPr>
          <p:nvPr>
            <p:ph type="body" sz="quarter" idx="44" hasCustomPrompt="1"/>
          </p:nvPr>
        </p:nvSpPr>
        <p:spPr>
          <a:xfrm>
            <a:off x="357754" y="3344125"/>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a:solidFill>
                  <a:schemeClr val="tx2"/>
                </a:solidFill>
              </a:defRPr>
            </a:lvl7pPr>
            <a:lvl8pPr marL="0" indent="0" algn="l">
              <a:buFont typeface="Arial" panose="020B0604020202020204" pitchFamily="34" charset="0"/>
              <a:buNone/>
              <a:defRPr sz="1349">
                <a:solidFill>
                  <a:schemeClr val="tx2"/>
                </a:solidFill>
              </a:defRPr>
            </a:lvl8pPr>
            <a:lvl9pPr marL="0" indent="0" algn="l">
              <a:buFont typeface="Arial" panose="020B0604020202020204" pitchFamily="34" charset="0"/>
              <a:buNone/>
              <a:defRPr sz="1349">
                <a:solidFill>
                  <a:schemeClr val="tx2"/>
                </a:solidFill>
              </a:defRPr>
            </a:lvl9pPr>
          </a:lstStyle>
          <a:p>
            <a:pPr lvl="0"/>
            <a:r>
              <a:rPr lang="en-US"/>
              <a:t>Chapter title #3</a:t>
            </a:r>
          </a:p>
        </p:txBody>
      </p:sp>
      <p:sp>
        <p:nvSpPr>
          <p:cNvPr id="29" name="text placeholder_02">
            <a:extLst>
              <a:ext uri="{FF2B5EF4-FFF2-40B4-BE49-F238E27FC236}">
                <a16:creationId xmlns:a16="http://schemas.microsoft.com/office/drawing/2014/main" id="{448DA78B-7A58-2120-DF20-1B13EF89F793}"/>
              </a:ext>
            </a:extLst>
          </p:cNvPr>
          <p:cNvSpPr>
            <a:spLocks noGrp="1"/>
          </p:cNvSpPr>
          <p:nvPr>
            <p:ph type="body" sz="quarter" idx="43" hasCustomPrompt="1"/>
          </p:nvPr>
        </p:nvSpPr>
        <p:spPr>
          <a:xfrm>
            <a:off x="6178757" y="457200"/>
            <a:ext cx="2624400"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#2</a:t>
            </a:r>
          </a:p>
        </p:txBody>
      </p:sp>
      <p:sp>
        <p:nvSpPr>
          <p:cNvPr id="8" name="text placeholder_01">
            <a:extLst>
              <a:ext uri="{FF2B5EF4-FFF2-40B4-BE49-F238E27FC236}">
                <a16:creationId xmlns:a16="http://schemas.microsoft.com/office/drawing/2014/main" id="{7939DA6D-9B66-9DA3-CA19-ED4469BB9865}"/>
              </a:ext>
            </a:extLst>
          </p:cNvPr>
          <p:cNvSpPr>
            <a:spLocks noGrp="1"/>
          </p:cNvSpPr>
          <p:nvPr>
            <p:ph type="body" sz="quarter" idx="14" hasCustomPrompt="1"/>
          </p:nvPr>
        </p:nvSpPr>
        <p:spPr>
          <a:xfrm>
            <a:off x="3267227" y="457200"/>
            <a:ext cx="2618033" cy="2588400"/>
          </a:xfrm>
          <a:solidFill>
            <a:schemeClr val="bg1"/>
          </a:solidFill>
          <a:effectLst>
            <a:outerShdw blurRad="190500" algn="ctr" rotWithShape="0">
              <a:prstClr val="black">
                <a:alpha val="20000"/>
              </a:prstClr>
            </a:outerShdw>
          </a:effectLst>
        </p:spPr>
        <p:txBody>
          <a:bodyPr lIns="360000" tIns="360000" rIns="360000" bIns="360000" anchor="b" anchorCtr="0"/>
          <a:lstStyle>
            <a:lvl1pPr>
              <a:defRPr sz="1349" b="1">
                <a:solidFill>
                  <a:schemeClr val="tx2"/>
                </a:solidFill>
              </a:defRPr>
            </a:lvl1pPr>
            <a:lvl2pPr marL="0" indent="0" algn="l">
              <a:buNone/>
              <a:defRPr sz="1349" b="1">
                <a:solidFill>
                  <a:schemeClr val="accent1"/>
                </a:solidFill>
              </a:defRPr>
            </a:lvl2pPr>
            <a:lvl3pPr marL="0" indent="0" algn="l">
              <a:buNone/>
              <a:defRPr sz="1349" b="0">
                <a:solidFill>
                  <a:schemeClr val="accent1"/>
                </a:solidFill>
              </a:defRPr>
            </a:lvl3pPr>
            <a:lvl4pPr marL="0" indent="0" algn="l">
              <a:buNone/>
              <a:defRPr sz="1349" b="1">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Chapter title #1</a:t>
            </a:r>
          </a:p>
        </p:txBody>
      </p:sp>
      <p:sp>
        <p:nvSpPr>
          <p:cNvPr id="26" name="circle placeholder_05">
            <a:extLst>
              <a:ext uri="{FF2B5EF4-FFF2-40B4-BE49-F238E27FC236}">
                <a16:creationId xmlns:a16="http://schemas.microsoft.com/office/drawing/2014/main" id="{12447588-E2FA-8B67-F73D-BF7407DD54F1}"/>
              </a:ext>
            </a:extLst>
          </p:cNvPr>
          <p:cNvSpPr>
            <a:spLocks noGrp="1" noChangeAspect="1"/>
          </p:cNvSpPr>
          <p:nvPr>
            <p:ph type="body" sz="quarter" idx="41"/>
          </p:nvPr>
        </p:nvSpPr>
        <p:spPr>
          <a:xfrm>
            <a:off x="6445518"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3" name="circle placeholder_04">
            <a:extLst>
              <a:ext uri="{FF2B5EF4-FFF2-40B4-BE49-F238E27FC236}">
                <a16:creationId xmlns:a16="http://schemas.microsoft.com/office/drawing/2014/main" id="{D78D1C58-05BA-3075-8606-171142D294EC}"/>
              </a:ext>
            </a:extLst>
          </p:cNvPr>
          <p:cNvSpPr>
            <a:spLocks noGrp="1" noChangeAspect="1"/>
          </p:cNvSpPr>
          <p:nvPr>
            <p:ph type="body" sz="quarter" idx="38"/>
          </p:nvPr>
        </p:nvSpPr>
        <p:spPr>
          <a:xfrm>
            <a:off x="3547016"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0" name="circle placeholder_03">
            <a:extLst>
              <a:ext uri="{FF2B5EF4-FFF2-40B4-BE49-F238E27FC236}">
                <a16:creationId xmlns:a16="http://schemas.microsoft.com/office/drawing/2014/main" id="{0DE867F3-1DCE-9DC0-9D7C-D55C332EBB7B}"/>
              </a:ext>
            </a:extLst>
          </p:cNvPr>
          <p:cNvSpPr>
            <a:spLocks noGrp="1" noChangeAspect="1"/>
          </p:cNvSpPr>
          <p:nvPr>
            <p:ph type="body" sz="quarter" idx="35"/>
          </p:nvPr>
        </p:nvSpPr>
        <p:spPr>
          <a:xfrm>
            <a:off x="622697" y="3704401"/>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7" name="circle placeholder_02">
            <a:extLst>
              <a:ext uri="{FF2B5EF4-FFF2-40B4-BE49-F238E27FC236}">
                <a16:creationId xmlns:a16="http://schemas.microsoft.com/office/drawing/2014/main" id="{59862593-ED44-54C9-38E1-6A3ACE48B4B4}"/>
              </a:ext>
            </a:extLst>
          </p:cNvPr>
          <p:cNvSpPr>
            <a:spLocks noGrp="1" noChangeAspect="1"/>
          </p:cNvSpPr>
          <p:nvPr>
            <p:ph type="body" sz="quarter" idx="32"/>
          </p:nvPr>
        </p:nvSpPr>
        <p:spPr>
          <a:xfrm>
            <a:off x="6448615"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14" name="circle placeholder_01">
            <a:extLst>
              <a:ext uri="{FF2B5EF4-FFF2-40B4-BE49-F238E27FC236}">
                <a16:creationId xmlns:a16="http://schemas.microsoft.com/office/drawing/2014/main" id="{B87856A1-CE70-B131-7F63-07427F7919E7}"/>
              </a:ext>
            </a:extLst>
          </p:cNvPr>
          <p:cNvSpPr>
            <a:spLocks noGrp="1" noChangeAspect="1"/>
          </p:cNvSpPr>
          <p:nvPr>
            <p:ph type="body" sz="quarter" idx="30"/>
          </p:nvPr>
        </p:nvSpPr>
        <p:spPr>
          <a:xfrm>
            <a:off x="3549072" y="817475"/>
            <a:ext cx="756000" cy="1008000"/>
          </a:xfrm>
          <a:custGeom>
            <a:avLst/>
            <a:gdLst>
              <a:gd name="connsiteX0" fmla="*/ 468000 w 936000"/>
              <a:gd name="connsiteY0" fmla="*/ 0 h 936000"/>
              <a:gd name="connsiteX1" fmla="*/ 936000 w 936000"/>
              <a:gd name="connsiteY1" fmla="*/ 468000 h 936000"/>
              <a:gd name="connsiteX2" fmla="*/ 468000 w 936000"/>
              <a:gd name="connsiteY2" fmla="*/ 936000 h 936000"/>
              <a:gd name="connsiteX3" fmla="*/ 0 w 936000"/>
              <a:gd name="connsiteY3" fmla="*/ 468000 h 936000"/>
              <a:gd name="connsiteX4" fmla="*/ 468000 w 936000"/>
              <a:gd name="connsiteY4" fmla="*/ 0 h 9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000" h="936000">
                <a:moveTo>
                  <a:pt x="468000" y="0"/>
                </a:moveTo>
                <a:cubicBezTo>
                  <a:pt x="726469" y="0"/>
                  <a:pt x="936000" y="209531"/>
                  <a:pt x="936000" y="468000"/>
                </a:cubicBezTo>
                <a:cubicBezTo>
                  <a:pt x="936000" y="726469"/>
                  <a:pt x="726469" y="936000"/>
                  <a:pt x="468000" y="936000"/>
                </a:cubicBezTo>
                <a:cubicBezTo>
                  <a:pt x="209531" y="936000"/>
                  <a:pt x="0" y="726469"/>
                  <a:pt x="0" y="468000"/>
                </a:cubicBezTo>
                <a:cubicBezTo>
                  <a:pt x="0" y="209531"/>
                  <a:pt x="209531" y="0"/>
                  <a:pt x="468000" y="0"/>
                </a:cubicBezTo>
                <a:close/>
              </a:path>
            </a:pathLst>
          </a:custGeom>
          <a:noFill/>
          <a:ln w="19050">
            <a:solidFill>
              <a:schemeClr val="accent1"/>
            </a:solidFill>
          </a:ln>
        </p:spPr>
        <p:txBody>
          <a:bodyPr wrap="square">
            <a:noAutofit/>
          </a:bodyPr>
          <a:lstStyle>
            <a:lvl1pPr algn="ctr">
              <a:defRPr sz="600">
                <a:noFill/>
              </a:defRPr>
            </a:lvl1pPr>
          </a:lstStyle>
          <a:p>
            <a:pPr lvl="0"/>
            <a:r>
              <a:rPr lang="en-US"/>
              <a:t>Click to edit Master text styles</a:t>
            </a:r>
          </a:p>
        </p:txBody>
      </p:sp>
      <p:sp>
        <p:nvSpPr>
          <p:cNvPr id="28" name="title placeholder">
            <a:extLst>
              <a:ext uri="{FF2B5EF4-FFF2-40B4-BE49-F238E27FC236}">
                <a16:creationId xmlns:a16="http://schemas.microsoft.com/office/drawing/2014/main" id="{F862A99C-F9B7-E3E2-B474-1C945E114C43}"/>
              </a:ext>
            </a:extLst>
          </p:cNvPr>
          <p:cNvSpPr>
            <a:spLocks noGrp="1"/>
          </p:cNvSpPr>
          <p:nvPr>
            <p:ph type="title"/>
          </p:nvPr>
        </p:nvSpPr>
        <p:spPr>
          <a:xfrm>
            <a:off x="345102" y="457200"/>
            <a:ext cx="2643368" cy="2621833"/>
          </a:xfrm>
        </p:spPr>
        <p:txBody>
          <a:bodyPr bIns="360000" anchor="t" anchorCtr="0">
            <a:noAutofit/>
          </a:bodyPr>
          <a:lstStyle>
            <a:lvl1pPr>
              <a:defRPr>
                <a:solidFill>
                  <a:schemeClr val="bg1"/>
                </a:solidFill>
              </a:defRPr>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69B8BA70-39C1-9CAD-3F7A-880DCB3D3F45}"/>
              </a:ext>
            </a:extLst>
          </p:cNvPr>
          <p:cNvSpPr>
            <a:spLocks noGrp="1"/>
          </p:cNvSpPr>
          <p:nvPr>
            <p:ph type="ftr" sz="quarter" idx="51"/>
          </p:nvPr>
        </p:nvSpPr>
        <p:spPr/>
        <p:txBody>
          <a:bodyPr/>
          <a:lstStyle/>
          <a:p>
            <a:endParaRPr lang="en-US"/>
          </a:p>
        </p:txBody>
      </p:sp>
      <p:sp>
        <p:nvSpPr>
          <p:cNvPr id="2" name="Content Placeholder 3">
            <a:extLst>
              <a:ext uri="{FF2B5EF4-FFF2-40B4-BE49-F238E27FC236}">
                <a16:creationId xmlns:a16="http://schemas.microsoft.com/office/drawing/2014/main" id="{37C65C82-7423-6E15-63FD-A1B0AD6BB273}"/>
              </a:ext>
            </a:extLst>
          </p:cNvPr>
          <p:cNvSpPr>
            <a:spLocks noGrp="1" noChangeAspect="1"/>
          </p:cNvSpPr>
          <p:nvPr>
            <p:ph sz="quarter" idx="42" hasCustomPrompt="1"/>
          </p:nvPr>
        </p:nvSpPr>
        <p:spPr>
          <a:xfrm>
            <a:off x="3635607"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4" name="Content Placeholder 3">
            <a:extLst>
              <a:ext uri="{FF2B5EF4-FFF2-40B4-BE49-F238E27FC236}">
                <a16:creationId xmlns:a16="http://schemas.microsoft.com/office/drawing/2014/main" id="{A88C1179-BED0-10F0-3B6E-D0078873ECB1}"/>
              </a:ext>
            </a:extLst>
          </p:cNvPr>
          <p:cNvSpPr>
            <a:spLocks noGrp="1" noChangeAspect="1"/>
          </p:cNvSpPr>
          <p:nvPr>
            <p:ph sz="quarter" idx="52" hasCustomPrompt="1"/>
          </p:nvPr>
        </p:nvSpPr>
        <p:spPr>
          <a:xfrm>
            <a:off x="6532053" y="932855"/>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2" name="Content Placeholder 3">
            <a:extLst>
              <a:ext uri="{FF2B5EF4-FFF2-40B4-BE49-F238E27FC236}">
                <a16:creationId xmlns:a16="http://schemas.microsoft.com/office/drawing/2014/main" id="{F6622BAE-FD17-C8DF-FFF2-0C08C20BEFBF}"/>
              </a:ext>
            </a:extLst>
          </p:cNvPr>
          <p:cNvSpPr>
            <a:spLocks noGrp="1" noChangeAspect="1"/>
          </p:cNvSpPr>
          <p:nvPr>
            <p:ph sz="quarter" idx="53" hasCustomPrompt="1"/>
          </p:nvPr>
        </p:nvSpPr>
        <p:spPr>
          <a:xfrm>
            <a:off x="363560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3" name="Content Placeholder 3">
            <a:extLst>
              <a:ext uri="{FF2B5EF4-FFF2-40B4-BE49-F238E27FC236}">
                <a16:creationId xmlns:a16="http://schemas.microsoft.com/office/drawing/2014/main" id="{4ADD35EE-D810-0B52-DD93-43434870DAA5}"/>
              </a:ext>
            </a:extLst>
          </p:cNvPr>
          <p:cNvSpPr>
            <a:spLocks noGrp="1" noChangeAspect="1"/>
          </p:cNvSpPr>
          <p:nvPr>
            <p:ph sz="quarter" idx="54" hasCustomPrompt="1"/>
          </p:nvPr>
        </p:nvSpPr>
        <p:spPr>
          <a:xfrm>
            <a:off x="6532053"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15" name="Content Placeholder 3">
            <a:extLst>
              <a:ext uri="{FF2B5EF4-FFF2-40B4-BE49-F238E27FC236}">
                <a16:creationId xmlns:a16="http://schemas.microsoft.com/office/drawing/2014/main" id="{8BCEA4ED-07AC-BB44-EF1A-0E871F31A49F}"/>
              </a:ext>
            </a:extLst>
          </p:cNvPr>
          <p:cNvSpPr>
            <a:spLocks noGrp="1" noChangeAspect="1"/>
          </p:cNvSpPr>
          <p:nvPr>
            <p:ph sz="quarter" idx="55" hasCustomPrompt="1"/>
          </p:nvPr>
        </p:nvSpPr>
        <p:spPr>
          <a:xfrm>
            <a:off x="709477" y="3819490"/>
            <a:ext cx="582930" cy="777240"/>
          </a:xfrm>
          <a:prstGeom prst="ellipse">
            <a:avLst/>
          </a:prstGeom>
        </p:spPr>
        <p:txBody>
          <a:bodyPr anchor="ctr"/>
          <a:lstStyle>
            <a:lvl1pPr algn="ctr">
              <a:defRPr>
                <a:solidFill>
                  <a:schemeClr val="bg2"/>
                </a:solidFill>
              </a:defRPr>
            </a:lvl1pPr>
          </a:lstStyle>
          <a:p>
            <a:pPr lvl="0"/>
            <a:r>
              <a:rPr lang="en-US" dirty="0"/>
              <a:t>ICON</a:t>
            </a:r>
          </a:p>
        </p:txBody>
      </p:sp>
      <p:sp>
        <p:nvSpPr>
          <p:cNvPr id="5" name="Slide Number Placeholder 5">
            <a:extLst>
              <a:ext uri="{FF2B5EF4-FFF2-40B4-BE49-F238E27FC236}">
                <a16:creationId xmlns:a16="http://schemas.microsoft.com/office/drawing/2014/main" id="{C2B6156E-89A2-DC89-E364-C99E6B68AB1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544380686"/>
      </p:ext>
    </p:extLst>
  </p:cSld>
  <p:clrMapOvr>
    <a:masterClrMapping/>
  </p:clrMapOvr>
  <p:extLst>
    <p:ext uri="{DCECCB84-F9BA-43D5-87BE-67443E8EF086}">
      <p15:sldGuideLst xmlns:p15="http://schemas.microsoft.com/office/powerpoint/2012/main">
        <p15:guide id="1" pos="2736">
          <p15:clr>
            <a:srgbClr val="FBAE40"/>
          </p15:clr>
        </p15:guide>
        <p15:guide id="2" pos="4943">
          <p15:clr>
            <a:srgbClr val="FBAE40"/>
          </p15:clr>
        </p15:guide>
        <p15:guide id="3" pos="2510">
          <p15:clr>
            <a:srgbClr val="FBAE40"/>
          </p15:clr>
        </p15:guide>
        <p15:guide id="4" pos="5184">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
            <a:extLst>
              <a:ext uri="{FF2B5EF4-FFF2-40B4-BE49-F238E27FC236}">
                <a16:creationId xmlns:a16="http://schemas.microsoft.com/office/drawing/2014/main" id="{EFC2B391-2BF5-A5B2-E002-18A123FDC6C7}"/>
              </a:ext>
              <a:ext uri="{C183D7F6-B498-43B3-948B-1728B52AA6E4}">
                <adec:decorative xmlns:adec="http://schemas.microsoft.com/office/drawing/2017/decorative" val="0"/>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8" name="Graphic 6" descr="BDO logo">
            <a:extLst>
              <a:ext uri="{FF2B5EF4-FFF2-40B4-BE49-F238E27FC236}">
                <a16:creationId xmlns:a16="http://schemas.microsoft.com/office/drawing/2014/main" id="{448F9122-4EE5-456B-8C96-E83846C31FB9}"/>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129220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2" name="Picture 1" descr="A red background with lines">
            <a:extLst>
              <a:ext uri="{FF2B5EF4-FFF2-40B4-BE49-F238E27FC236}">
                <a16:creationId xmlns:a16="http://schemas.microsoft.com/office/drawing/2014/main" id="{99BA738A-86F3-5B70-3C5D-F84BFB9BA65D}"/>
              </a:ext>
            </a:extLst>
          </p:cNvPr>
          <p:cNvPicPr>
            <a:picLocks noChangeAspect="1"/>
          </p:cNvPicPr>
          <p:nvPr/>
        </p:nvPicPr>
        <p:blipFill>
          <a:blip r:embed="rId2"/>
          <a:srcRect r="17257"/>
          <a:stretch>
            <a:fillRect/>
          </a:stretch>
        </p:blipFill>
        <p:spPr>
          <a:xfrm>
            <a:off x="-1" y="0"/>
            <a:ext cx="9144001" cy="6859242"/>
          </a:xfrm>
          <a:prstGeom prst="rect">
            <a:avLst/>
          </a:prstGeom>
        </p:spPr>
      </p:pic>
      <p:pic>
        <p:nvPicPr>
          <p:cNvPr id="9" name="Graphic 6" descr="BDO logo">
            <a:extLst>
              <a:ext uri="{FF2B5EF4-FFF2-40B4-BE49-F238E27FC236}">
                <a16:creationId xmlns:a16="http://schemas.microsoft.com/office/drawing/2014/main" id="{A2430C3B-BF14-4649-B946-A25FD26BCFC2}"/>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90329024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C7A7654C-234B-2EEB-2C92-0DDBBEDE7856}"/>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F7B0D377-0A56-497B-A99F-734B7686EBFB}"/>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FB4EC012-B0F0-B996-8CC4-815C13AFB9E2}"/>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10233032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4" name="Picture 3" descr="A gray background with lines">
            <a:extLst>
              <a:ext uri="{FF2B5EF4-FFF2-40B4-BE49-F238E27FC236}">
                <a16:creationId xmlns:a16="http://schemas.microsoft.com/office/drawing/2014/main" id="{76683B58-DCB2-4050-722E-B641B84A2831}"/>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8" name="Graphic 6" descr="BDO logo">
            <a:extLst>
              <a:ext uri="{FF2B5EF4-FFF2-40B4-BE49-F238E27FC236}">
                <a16:creationId xmlns:a16="http://schemas.microsoft.com/office/drawing/2014/main" id="{FEB1B1C4-8E17-4B5E-A72D-632A32C2A7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55253936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3" name="Picture 2" descr="A gray background with lines">
            <a:extLst>
              <a:ext uri="{FF2B5EF4-FFF2-40B4-BE49-F238E27FC236}">
                <a16:creationId xmlns:a16="http://schemas.microsoft.com/office/drawing/2014/main" id="{860EBA57-5E8C-A345-50CB-E015FF709497}"/>
              </a:ext>
            </a:extLst>
          </p:cNvPr>
          <p:cNvPicPr>
            <a:picLocks noChangeAspect="1"/>
          </p:cNvPicPr>
          <p:nvPr/>
        </p:nvPicPr>
        <p:blipFill>
          <a:blip r:embed="rId2"/>
          <a:srcRect r="17262"/>
          <a:stretch>
            <a:fillRect/>
          </a:stretch>
        </p:blipFill>
        <p:spPr>
          <a:xfrm>
            <a:off x="-1" y="1"/>
            <a:ext cx="9141714" cy="6857999"/>
          </a:xfrm>
          <a:prstGeom prst="rect">
            <a:avLst/>
          </a:prstGeom>
        </p:spPr>
      </p:pic>
      <p:pic>
        <p:nvPicPr>
          <p:cNvPr id="9" name="Graphic 6" descr="BDO logo">
            <a:extLst>
              <a:ext uri="{FF2B5EF4-FFF2-40B4-BE49-F238E27FC236}">
                <a16:creationId xmlns:a16="http://schemas.microsoft.com/office/drawing/2014/main" id="{1002DD07-37FA-41CF-9187-F9A90D1F6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276367902"/>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466F77FE-E073-5050-2D20-67C50E48858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8" name="Graphic 6" descr="BDO logo">
            <a:extLst>
              <a:ext uri="{FF2B5EF4-FFF2-40B4-BE49-F238E27FC236}">
                <a16:creationId xmlns:a16="http://schemas.microsoft.com/office/drawing/2014/main" id="{CD4346F3-14FF-406E-BC3F-251AEB74A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6026177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background&#10;&#10;AI-generated content may be incorrect.">
            <a:extLst>
              <a:ext uri="{FF2B5EF4-FFF2-40B4-BE49-F238E27FC236}">
                <a16:creationId xmlns:a16="http://schemas.microsoft.com/office/drawing/2014/main" id="{59CFC4B5-946C-19BC-EADB-DF869C99B977}"/>
              </a:ext>
            </a:extLst>
          </p:cNvPr>
          <p:cNvPicPr>
            <a:picLocks noChangeAspect="1"/>
          </p:cNvPicPr>
          <p:nvPr/>
        </p:nvPicPr>
        <p:blipFill>
          <a:blip r:embed="rId2"/>
          <a:srcRect r="17242"/>
          <a:stretch>
            <a:fillRect/>
          </a:stretch>
        </p:blipFill>
        <p:spPr>
          <a:xfrm>
            <a:off x="-1" y="2"/>
            <a:ext cx="9144001" cy="6857999"/>
          </a:xfrm>
          <a:prstGeom prst="rect">
            <a:avLst/>
          </a:prstGeom>
        </p:spPr>
      </p:pic>
      <p:pic>
        <p:nvPicPr>
          <p:cNvPr id="9" name="Graphic 6" descr="BDO logo">
            <a:extLst>
              <a:ext uri="{FF2B5EF4-FFF2-40B4-BE49-F238E27FC236}">
                <a16:creationId xmlns:a16="http://schemas.microsoft.com/office/drawing/2014/main" id="{7E57DB35-5671-4FCE-9703-8A7332C1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988625501"/>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4" name="Picture 3" descr="A blue and grey background&#10;&#10;AI-generated content may be incorrect.">
            <a:extLst>
              <a:ext uri="{FF2B5EF4-FFF2-40B4-BE49-F238E27FC236}">
                <a16:creationId xmlns:a16="http://schemas.microsoft.com/office/drawing/2014/main" id="{CB48314F-31FA-C12A-A342-8A6FD6C0C3B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04F94F88-9182-4D1D-8EED-2E181B9A2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4337382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3" name="Picture 2" descr="A blue and grey background&#10;&#10;AI-generated content may be incorrect.">
            <a:extLst>
              <a:ext uri="{FF2B5EF4-FFF2-40B4-BE49-F238E27FC236}">
                <a16:creationId xmlns:a16="http://schemas.microsoft.com/office/drawing/2014/main" id="{8967B971-9067-00CF-2005-0387C916EC41}"/>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DF1AE2EE-D4FB-4670-98BA-890053CE4E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80051629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13968EFE-09AD-5067-B04B-8B00CA6D253B}"/>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8" name="Graphic 6" descr="BDO logo">
            <a:extLst>
              <a:ext uri="{FF2B5EF4-FFF2-40B4-BE49-F238E27FC236}">
                <a16:creationId xmlns:a16="http://schemas.microsoft.com/office/drawing/2014/main" id="{F49F5ED8-6334-43EB-8E73-DC5AB0AE9FA2}"/>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342900" y="457200"/>
            <a:ext cx="3543300" cy="5486400"/>
          </a:xfrm>
        </p:spPr>
        <p:txBody>
          <a:bodyPr anchor="ctr"/>
          <a:lstStyle>
            <a:lvl1pPr>
              <a:defRPr sz="24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4247990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lines&#10;&#10;AI-generated content may be incorrect.">
            <a:extLst>
              <a:ext uri="{FF2B5EF4-FFF2-40B4-BE49-F238E27FC236}">
                <a16:creationId xmlns:a16="http://schemas.microsoft.com/office/drawing/2014/main" id="{34019303-4A87-7157-3D83-129A350412A9}"/>
              </a:ext>
            </a:extLst>
          </p:cNvPr>
          <p:cNvPicPr>
            <a:picLocks noChangeAspect="1"/>
          </p:cNvPicPr>
          <p:nvPr/>
        </p:nvPicPr>
        <p:blipFill>
          <a:blip r:embed="rId2"/>
          <a:srcRect r="17242"/>
          <a:stretch>
            <a:fillRect/>
          </a:stretch>
        </p:blipFill>
        <p:spPr>
          <a:xfrm>
            <a:off x="-1" y="1"/>
            <a:ext cx="9144001" cy="6857999"/>
          </a:xfrm>
          <a:prstGeom prst="rect">
            <a:avLst/>
          </a:prstGeom>
        </p:spPr>
      </p:pic>
      <p:pic>
        <p:nvPicPr>
          <p:cNvPr id="9" name="Graphic 6" descr="BDO logo">
            <a:extLst>
              <a:ext uri="{FF2B5EF4-FFF2-40B4-BE49-F238E27FC236}">
                <a16:creationId xmlns:a16="http://schemas.microsoft.com/office/drawing/2014/main" id="{8F2CEA41-D3EC-4732-9456-84ECFDDFA8E7}"/>
              </a:ext>
            </a:extLst>
          </p:cNvPr>
          <p:cNvPicPr>
            <a:picLocks noChangeAspect="1"/>
          </p:cNvPicPr>
          <p:nvPr/>
        </p:nvPicPr>
        <p:blipFill>
          <a:blip r:embed="rId3"/>
          <a:srcRect/>
          <a:stretch/>
        </p:blipFill>
        <p:spPr>
          <a:xfrm>
            <a:off x="6723127" y="4598202"/>
            <a:ext cx="2420873"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342900" y="457202"/>
            <a:ext cx="3543300" cy="2743199"/>
          </a:xfrm>
        </p:spPr>
        <p:txBody>
          <a:bodyPr anchor="b"/>
          <a:lstStyle>
            <a:lvl1pPr>
              <a:defRPr sz="24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342891" y="3657601"/>
            <a:ext cx="3543309"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1051146317"/>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828800"/>
            <a:ext cx="8458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73071696"/>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 uri="{C183D7F6-B498-43B3-948B-1728B52AA6E4}">
                <adec:decorative xmlns:adec="http://schemas.microsoft.com/office/drawing/2017/decorative" val="1"/>
              </a:ext>
            </a:extLst>
          </p:cNvPr>
          <p:cNvSpPr/>
          <p:nvPr/>
        </p:nvSpPr>
        <p:spPr>
          <a:xfrm flipH="1">
            <a:off x="3766349" y="1828800"/>
            <a:ext cx="5382816" cy="5029201"/>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342900" y="1828800"/>
            <a:ext cx="84582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28893401"/>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5953125" y="0"/>
            <a:ext cx="3190874" cy="6858000"/>
          </a:xfrm>
          <a:solidFill>
            <a:schemeClr val="bg2"/>
          </a:solidFill>
        </p:spPr>
        <p:txBody>
          <a:bodyP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71AE0FE7-E22E-48E6-B634-3639E0EA1247}"/>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4" name="Content Placeholder 9">
            <a:extLst>
              <a:ext uri="{FF2B5EF4-FFF2-40B4-BE49-F238E27FC236}">
                <a16:creationId xmlns:a16="http://schemas.microsoft.com/office/drawing/2014/main" id="{E49938B1-F6E0-826B-3A43-E21928AB6735}"/>
              </a:ext>
            </a:extLst>
          </p:cNvPr>
          <p:cNvSpPr>
            <a:spLocks noGrp="1"/>
          </p:cNvSpPr>
          <p:nvPr>
            <p:ph sz="quarter" idx="11"/>
          </p:nvPr>
        </p:nvSpPr>
        <p:spPr>
          <a:xfrm>
            <a:off x="342898" y="1828800"/>
            <a:ext cx="5257802" cy="4114800"/>
          </a:xfrm>
          <a:noFill/>
          <a:effectLst/>
        </p:spPr>
        <p:txBody>
          <a:bodyPr vert="horz" lIns="0" tIns="0" rIns="0" bIns="0" rtlCol="0" anchor="t">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424108678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guide id="9" pos="4704">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406558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1828800"/>
            <a:ext cx="40576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07241196"/>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286125"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29350" y="1828800"/>
            <a:ext cx="25717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73290"/>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4290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254508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4726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49440" y="1828800"/>
            <a:ext cx="18516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56724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1387349-BBC3-8B4B-9A00-1F01B4EB6CC6}"/>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12" name="Picture Placeholder 11">
            <a:extLst>
              <a:ext uri="{FF2B5EF4-FFF2-40B4-BE49-F238E27FC236}">
                <a16:creationId xmlns:a16="http://schemas.microsoft.com/office/drawing/2014/main" id="{2BD0D195-64A3-C4CD-9391-853288D42193}"/>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endParaRPr lang="en-US"/>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5647C076-99B9-4135-A17A-5D014FF43FA9}"/>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6A7B35B1-B64B-6444-A61E-C6EF7A6DEC0F}"/>
              </a:ext>
            </a:extLst>
          </p:cNvPr>
          <p:cNvSpPr>
            <a:spLocks noGrp="1"/>
          </p:cNvSpPr>
          <p:nvPr>
            <p:ph sz="quarter" idx="11"/>
          </p:nvPr>
        </p:nvSpPr>
        <p:spPr>
          <a:xfrm>
            <a:off x="342900" y="2286000"/>
            <a:ext cx="5943600"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729249845"/>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445D2F72-316D-7286-BCDD-B0FB4DEB7E35}"/>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C70BB6A7-33A1-4AF1-AB18-32FE5CD943DE}"/>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D5BADE2E-E07B-3E9F-B4D3-B6F096340B8D}"/>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135892906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 uri="{C183D7F6-B498-43B3-948B-1728B52AA6E4}">
                <adec:decorative xmlns:adec="http://schemas.microsoft.com/office/drawing/2017/decorative" val="1"/>
              </a:ext>
            </a:extLst>
          </p:cNvPr>
          <p:cNvSpPr>
            <a:spLocks noChangeAspect="1"/>
          </p:cNvSpPr>
          <p:nvPr/>
        </p:nvSpPr>
        <p:spPr>
          <a:xfrm rot="16200000">
            <a:off x="4252066" y="1966065"/>
            <a:ext cx="6413349" cy="3370520"/>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4" name="Picture Placeholder 3">
            <a:extLst>
              <a:ext uri="{FF2B5EF4-FFF2-40B4-BE49-F238E27FC236}">
                <a16:creationId xmlns:a16="http://schemas.microsoft.com/office/drawing/2014/main" id="{C7A7654C-234B-2EEB-2C92-0DDBBEDE7856}"/>
              </a:ext>
            </a:extLst>
          </p:cNvPr>
          <p:cNvSpPr>
            <a:spLocks noGrp="1"/>
          </p:cNvSpPr>
          <p:nvPr>
            <p:ph type="pic" sz="quarter" idx="17"/>
          </p:nvPr>
        </p:nvSpPr>
        <p:spPr>
          <a:xfrm>
            <a:off x="3458766" y="1"/>
            <a:ext cx="5685234" cy="5338027"/>
          </a:xfrm>
          <a:custGeom>
            <a:avLst/>
            <a:gdLst>
              <a:gd name="csX0" fmla="*/ 0 w 7580312"/>
              <a:gd name="csY0" fmla="*/ 0 h 5338027"/>
              <a:gd name="csX1" fmla="*/ 7580312 w 7580312"/>
              <a:gd name="csY1" fmla="*/ 0 h 5338027"/>
              <a:gd name="csX2" fmla="*/ 7580312 w 7580312"/>
              <a:gd name="csY2" fmla="*/ 5338027 h 5338027"/>
              <a:gd name="csX3" fmla="*/ 0 w 7580312"/>
              <a:gd name="csY3" fmla="*/ 26273 h 5338027"/>
            </a:gdLst>
            <a:ahLst/>
            <a:cxnLst>
              <a:cxn ang="0">
                <a:pos x="csX0" y="csY0"/>
              </a:cxn>
              <a:cxn ang="0">
                <a:pos x="csX1" y="csY1"/>
              </a:cxn>
              <a:cxn ang="0">
                <a:pos x="csX2" y="csY2"/>
              </a:cxn>
              <a:cxn ang="0">
                <a:pos x="csX3" y="csY3"/>
              </a:cxn>
            </a:cxnLst>
            <a:rect l="l" t="t" r="r" b="b"/>
            <a:pathLst>
              <a:path w="7580312" h="5338027">
                <a:moveTo>
                  <a:pt x="0" y="0"/>
                </a:moveTo>
                <a:lnTo>
                  <a:pt x="7580312" y="0"/>
                </a:lnTo>
                <a:lnTo>
                  <a:pt x="7580312" y="5338027"/>
                </a:lnTo>
                <a:lnTo>
                  <a:pt x="0" y="26273"/>
                </a:lnTo>
                <a:close/>
              </a:path>
            </a:pathLst>
          </a:custGeom>
          <a:solidFill>
            <a:schemeClr val="bg2"/>
          </a:solidFill>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342900" y="6400800"/>
            <a:ext cx="3563594" cy="228600"/>
          </a:xfrm>
        </p:spPr>
        <p:txBody>
          <a:bodyPr/>
          <a:lstStyle/>
          <a:p>
            <a:endParaRPr lang="en-US"/>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342901" y="457200"/>
            <a:ext cx="3497776" cy="118745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id="{F7B0D377-0A56-497B-A99F-734B7686EBFB}"/>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3" name="Content Placeholder 9">
            <a:extLst>
              <a:ext uri="{FF2B5EF4-FFF2-40B4-BE49-F238E27FC236}">
                <a16:creationId xmlns:a16="http://schemas.microsoft.com/office/drawing/2014/main" id="{FB4EC012-B0F0-B996-8CC4-815C13AFB9E2}"/>
              </a:ext>
            </a:extLst>
          </p:cNvPr>
          <p:cNvSpPr>
            <a:spLocks noGrp="1"/>
          </p:cNvSpPr>
          <p:nvPr>
            <p:ph sz="quarter" idx="11"/>
          </p:nvPr>
        </p:nvSpPr>
        <p:spPr>
          <a:xfrm>
            <a:off x="342898" y="2286000"/>
            <a:ext cx="5943602" cy="2033890"/>
          </a:xfr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952354040"/>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44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5953125" y="0"/>
            <a:ext cx="3190874" cy="6858000"/>
          </a:xfrm>
          <a:solidFill>
            <a:schemeClr val="bg2"/>
          </a:solidFill>
        </p:spPr>
        <p:txBody>
          <a:bodyP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71AE0FE7-E22E-48E6-B634-3639E0EA1247}"/>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4" name="Content Placeholder 9">
            <a:extLst>
              <a:ext uri="{FF2B5EF4-FFF2-40B4-BE49-F238E27FC236}">
                <a16:creationId xmlns:a16="http://schemas.microsoft.com/office/drawing/2014/main" id="{E49938B1-F6E0-826B-3A43-E21928AB6735}"/>
              </a:ext>
            </a:extLst>
          </p:cNvPr>
          <p:cNvSpPr>
            <a:spLocks noGrp="1"/>
          </p:cNvSpPr>
          <p:nvPr>
            <p:ph sz="quarter" idx="11"/>
          </p:nvPr>
        </p:nvSpPr>
        <p:spPr>
          <a:xfrm>
            <a:off x="342898" y="1828800"/>
            <a:ext cx="5257802" cy="4114800"/>
          </a:xfrm>
          <a:noFill/>
          <a:effectLst/>
        </p:spPr>
        <p:txBody>
          <a:bodyPr vert="horz" lIns="0" tIns="0" rIns="0" bIns="0" rtlCol="0" anchor="t">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15807691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guide id="9" pos="4704">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C479E82-2450-BC71-FFF0-B5D6E84A5248}"/>
              </a:ext>
              <a:ext uri="{C183D7F6-B498-43B3-948B-1728B52AA6E4}">
                <adec:decorative xmlns:adec="http://schemas.microsoft.com/office/drawing/2017/decorative" val="1"/>
              </a:ext>
            </a:extLst>
          </p:cNvPr>
          <p:cNvSpPr>
            <a:spLocks noChangeAspect="1"/>
          </p:cNvSpPr>
          <p:nvPr/>
        </p:nvSpPr>
        <p:spPr>
          <a:xfrm rot="5400000" flipV="1">
            <a:off x="4252066" y="152141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5" name="Title 2">
            <a:extLst>
              <a:ext uri="{FF2B5EF4-FFF2-40B4-BE49-F238E27FC236}">
                <a16:creationId xmlns:a16="http://schemas.microsoft.com/office/drawing/2014/main" id="{5E671CCA-6D00-0BE4-D6E8-898E7BA969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4DD8FEDC-1C70-C628-350B-E90635C33303}"/>
              </a:ext>
            </a:extLst>
          </p:cNvPr>
          <p:cNvSpPr>
            <a:spLocks noGrp="1"/>
          </p:cNvSpPr>
          <p:nvPr>
            <p:ph type="ftr" sz="quarter" idx="12"/>
          </p:nvPr>
        </p:nvSpPr>
        <p:spPr>
          <a:xfrm>
            <a:off x="342900" y="6400800"/>
            <a:ext cx="3563594" cy="228600"/>
          </a:xfrm>
        </p:spPr>
        <p:txBody>
          <a:bodyPr/>
          <a:lstStyle/>
          <a:p>
            <a:endParaRPr lang="en-US"/>
          </a:p>
        </p:txBody>
      </p:sp>
      <p:sp>
        <p:nvSpPr>
          <p:cNvPr id="7" name="Content Placeholder 3">
            <a:extLst>
              <a:ext uri="{FF2B5EF4-FFF2-40B4-BE49-F238E27FC236}">
                <a16:creationId xmlns:a16="http://schemas.microsoft.com/office/drawing/2014/main" id="{390EEB32-BE2B-D8B9-9CB6-C6BD5165760E}"/>
              </a:ext>
            </a:extLst>
          </p:cNvPr>
          <p:cNvSpPr>
            <a:spLocks noGrp="1"/>
          </p:cNvSpPr>
          <p:nvPr>
            <p:ph sz="quarter" idx="10"/>
          </p:nvPr>
        </p:nvSpPr>
        <p:spPr>
          <a:xfrm>
            <a:off x="34290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25FE57-E1BD-2578-5D0F-6A8AFD49D5D1}"/>
              </a:ext>
            </a:extLst>
          </p:cNvPr>
          <p:cNvSpPr>
            <a:spLocks noGrp="1"/>
          </p:cNvSpPr>
          <p:nvPr>
            <p:ph sz="quarter" idx="11"/>
          </p:nvPr>
        </p:nvSpPr>
        <p:spPr>
          <a:xfrm>
            <a:off x="3286125"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6E359E0-A4E9-4808-87A9-07F36010E622}"/>
              </a:ext>
            </a:extLst>
          </p:cNvPr>
          <p:cNvSpPr>
            <a:spLocks noGrp="1"/>
          </p:cNvSpPr>
          <p:nvPr>
            <p:ph sz="quarter" idx="13"/>
          </p:nvPr>
        </p:nvSpPr>
        <p:spPr>
          <a:xfrm>
            <a:off x="622935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7779E40-4499-BCF3-F3E6-39B0DA1DC8B2}"/>
              </a:ext>
            </a:extLst>
          </p:cNvPr>
          <p:cNvSpPr>
            <a:spLocks noGrp="1"/>
          </p:cNvSpPr>
          <p:nvPr>
            <p:ph sz="quarter" idx="14" hasCustomPrompt="1"/>
          </p:nvPr>
        </p:nvSpPr>
        <p:spPr>
          <a:xfrm>
            <a:off x="542925"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1" name="Content Placeholder 3">
            <a:extLst>
              <a:ext uri="{FF2B5EF4-FFF2-40B4-BE49-F238E27FC236}">
                <a16:creationId xmlns:a16="http://schemas.microsoft.com/office/drawing/2014/main" id="{A4BC968B-F0CC-88F5-108A-8D221A790DEB}"/>
              </a:ext>
            </a:extLst>
          </p:cNvPr>
          <p:cNvSpPr>
            <a:spLocks noGrp="1"/>
          </p:cNvSpPr>
          <p:nvPr>
            <p:ph sz="quarter" idx="15" hasCustomPrompt="1"/>
          </p:nvPr>
        </p:nvSpPr>
        <p:spPr>
          <a:xfrm>
            <a:off x="3486452"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2" name="Content Placeholder 3">
            <a:extLst>
              <a:ext uri="{FF2B5EF4-FFF2-40B4-BE49-F238E27FC236}">
                <a16:creationId xmlns:a16="http://schemas.microsoft.com/office/drawing/2014/main" id="{2A07411F-179A-1D46-349D-85B89F9E0223}"/>
              </a:ext>
            </a:extLst>
          </p:cNvPr>
          <p:cNvSpPr>
            <a:spLocks noGrp="1"/>
          </p:cNvSpPr>
          <p:nvPr>
            <p:ph sz="quarter" idx="16" hasCustomPrompt="1"/>
          </p:nvPr>
        </p:nvSpPr>
        <p:spPr>
          <a:xfrm>
            <a:off x="6429677"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377902737"/>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Title with 3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6C7E41A-4DFE-4E4E-08AB-C42C4A792F08}"/>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581819"/>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775F448-2E2A-3EA9-8DF8-AFF07414E4AA}"/>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05764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474345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54326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2C479E82-2450-BC71-FFF0-B5D6E84A5248}"/>
              </a:ext>
              <a:ext uri="{C183D7F6-B498-43B3-948B-1728B52AA6E4}">
                <adec:decorative xmlns:adec="http://schemas.microsoft.com/office/drawing/2017/decorative" val="1"/>
              </a:ext>
            </a:extLst>
          </p:cNvPr>
          <p:cNvSpPr>
            <a:spLocks noChangeAspect="1"/>
          </p:cNvSpPr>
          <p:nvPr/>
        </p:nvSpPr>
        <p:spPr>
          <a:xfrm rot="5400000" flipV="1">
            <a:off x="4252066" y="1521415"/>
            <a:ext cx="6413349" cy="3370520"/>
          </a:xfrm>
          <a:prstGeom prst="rtTriangle">
            <a:avLst/>
          </a:prstGeom>
          <a:solidFill>
            <a:schemeClr val="bg2"/>
          </a:solidFill>
        </p:spPr>
        <p:txBody>
          <a:bodyPr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5" name="Title 2">
            <a:extLst>
              <a:ext uri="{FF2B5EF4-FFF2-40B4-BE49-F238E27FC236}">
                <a16:creationId xmlns:a16="http://schemas.microsoft.com/office/drawing/2014/main" id="{5E671CCA-6D00-0BE4-D6E8-898E7BA969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4DD8FEDC-1C70-C628-350B-E90635C33303}"/>
              </a:ext>
            </a:extLst>
          </p:cNvPr>
          <p:cNvSpPr>
            <a:spLocks noGrp="1"/>
          </p:cNvSpPr>
          <p:nvPr>
            <p:ph type="ftr" sz="quarter" idx="12"/>
          </p:nvPr>
        </p:nvSpPr>
        <p:spPr>
          <a:xfrm>
            <a:off x="342900" y="6400800"/>
            <a:ext cx="3563594" cy="228600"/>
          </a:xfrm>
        </p:spPr>
        <p:txBody>
          <a:bodyPr/>
          <a:lstStyle/>
          <a:p>
            <a:endParaRPr lang="en-US"/>
          </a:p>
        </p:txBody>
      </p:sp>
      <p:sp>
        <p:nvSpPr>
          <p:cNvPr id="7" name="Content Placeholder 3">
            <a:extLst>
              <a:ext uri="{FF2B5EF4-FFF2-40B4-BE49-F238E27FC236}">
                <a16:creationId xmlns:a16="http://schemas.microsoft.com/office/drawing/2014/main" id="{390EEB32-BE2B-D8B9-9CB6-C6BD5165760E}"/>
              </a:ext>
            </a:extLst>
          </p:cNvPr>
          <p:cNvSpPr>
            <a:spLocks noGrp="1"/>
          </p:cNvSpPr>
          <p:nvPr>
            <p:ph sz="quarter" idx="10"/>
          </p:nvPr>
        </p:nvSpPr>
        <p:spPr>
          <a:xfrm>
            <a:off x="34290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25FE57-E1BD-2578-5D0F-6A8AFD49D5D1}"/>
              </a:ext>
            </a:extLst>
          </p:cNvPr>
          <p:cNvSpPr>
            <a:spLocks noGrp="1"/>
          </p:cNvSpPr>
          <p:nvPr>
            <p:ph sz="quarter" idx="11"/>
          </p:nvPr>
        </p:nvSpPr>
        <p:spPr>
          <a:xfrm>
            <a:off x="3286125"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96E359E0-A4E9-4808-87A9-07F36010E622}"/>
              </a:ext>
            </a:extLst>
          </p:cNvPr>
          <p:cNvSpPr>
            <a:spLocks noGrp="1"/>
          </p:cNvSpPr>
          <p:nvPr>
            <p:ph sz="quarter" idx="13"/>
          </p:nvPr>
        </p:nvSpPr>
        <p:spPr>
          <a:xfrm>
            <a:off x="6229350" y="2101850"/>
            <a:ext cx="257175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7779E40-4499-BCF3-F3E6-39B0DA1DC8B2}"/>
              </a:ext>
            </a:extLst>
          </p:cNvPr>
          <p:cNvSpPr>
            <a:spLocks noGrp="1"/>
          </p:cNvSpPr>
          <p:nvPr>
            <p:ph sz="quarter" idx="14" hasCustomPrompt="1"/>
          </p:nvPr>
        </p:nvSpPr>
        <p:spPr>
          <a:xfrm>
            <a:off x="542925"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1" name="Content Placeholder 3">
            <a:extLst>
              <a:ext uri="{FF2B5EF4-FFF2-40B4-BE49-F238E27FC236}">
                <a16:creationId xmlns:a16="http://schemas.microsoft.com/office/drawing/2014/main" id="{A4BC968B-F0CC-88F5-108A-8D221A790DEB}"/>
              </a:ext>
            </a:extLst>
          </p:cNvPr>
          <p:cNvSpPr>
            <a:spLocks noGrp="1"/>
          </p:cNvSpPr>
          <p:nvPr>
            <p:ph sz="quarter" idx="15" hasCustomPrompt="1"/>
          </p:nvPr>
        </p:nvSpPr>
        <p:spPr>
          <a:xfrm>
            <a:off x="3486452"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12" name="Content Placeholder 3">
            <a:extLst>
              <a:ext uri="{FF2B5EF4-FFF2-40B4-BE49-F238E27FC236}">
                <a16:creationId xmlns:a16="http://schemas.microsoft.com/office/drawing/2014/main" id="{2A07411F-179A-1D46-349D-85B89F9E0223}"/>
              </a:ext>
            </a:extLst>
          </p:cNvPr>
          <p:cNvSpPr>
            <a:spLocks noGrp="1"/>
          </p:cNvSpPr>
          <p:nvPr>
            <p:ph sz="quarter" idx="16" hasCustomPrompt="1"/>
          </p:nvPr>
        </p:nvSpPr>
        <p:spPr>
          <a:xfrm>
            <a:off x="6429677" y="1828800"/>
            <a:ext cx="2171700" cy="571500"/>
          </a:xfrm>
          <a:prstGeom prst="rect">
            <a:avLst/>
          </a:prstGeom>
          <a:solidFill>
            <a:schemeClr val="accent1"/>
          </a:solidFill>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165176522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7291256-3A4C-DAF6-E98D-3DB67CA6BC1F}"/>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3"/>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796487"/>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34290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254508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474726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694944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342900" y="1828800"/>
            <a:ext cx="185166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2545080" y="1828800"/>
            <a:ext cx="185166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4747260" y="1828800"/>
            <a:ext cx="185166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6949440" y="1828800"/>
            <a:ext cx="185166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24176022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2336250682"/>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2273887" y="0"/>
            <a:ext cx="6870113"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066484158"/>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cSld name="Title -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DD2873E2-BD86-2875-CB97-BF38A7293938}"/>
              </a:ext>
              <a:ext uri="{C183D7F6-B498-43B3-948B-1728B52AA6E4}">
                <adec:decorative xmlns:adec="http://schemas.microsoft.com/office/drawing/2017/decorative" val="1"/>
              </a:ext>
            </a:extLst>
          </p:cNvPr>
          <p:cNvSpPr/>
          <p:nvPr/>
        </p:nvSpPr>
        <p:spPr>
          <a:xfrm rot="16200000" flipH="1">
            <a:off x="3912897" y="1626900"/>
            <a:ext cx="6858001" cy="3604205"/>
          </a:xfrm>
          <a:prstGeom prst="rtTriangle">
            <a:avLst/>
          </a:prstGeom>
          <a:solidFill>
            <a:schemeClr val="bg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4" name="Content Placeholder 15">
            <a:extLst>
              <a:ext uri="{FF2B5EF4-FFF2-40B4-BE49-F238E27FC236}">
                <a16:creationId xmlns:a16="http://schemas.microsoft.com/office/drawing/2014/main" id="{4E4EFC46-79B4-4ABB-B065-3E21F9F2AED2}"/>
              </a:ext>
            </a:extLst>
          </p:cNvPr>
          <p:cNvSpPr>
            <a:spLocks noGrp="1"/>
          </p:cNvSpPr>
          <p:nvPr>
            <p:ph sz="quarter" idx="12"/>
          </p:nvPr>
        </p:nvSpPr>
        <p:spPr>
          <a:xfrm>
            <a:off x="2857501" y="457200"/>
            <a:ext cx="5943600" cy="5486400"/>
          </a:xfrm>
          <a:solidFill>
            <a:schemeClr val="bg1"/>
          </a:solidFill>
          <a:effectLst>
            <a:outerShdw blurRad="190500" algn="t" rotWithShape="0">
              <a:prstClr val="black">
                <a:alpha val="15000"/>
              </a:prstClr>
            </a:outerShdw>
          </a:effectLst>
        </p:spPr>
        <p:txBody>
          <a:bodyPr vert="horz" wrap="square" lIns="182880" tIns="182880" rIns="182880" bIns="182880" rtlCol="0" anchor="ctr">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3" name="Footer Placeholder 2">
            <a:extLst>
              <a:ext uri="{FF2B5EF4-FFF2-40B4-BE49-F238E27FC236}">
                <a16:creationId xmlns:a16="http://schemas.microsoft.com/office/drawing/2014/main" id="{D981B7F3-6B42-7990-350D-AED31FAD6A22}"/>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50478049-ED07-4F7D-B446-CEE9CB83F1F6}"/>
              </a:ext>
            </a:extLst>
          </p:cNvPr>
          <p:cNvSpPr>
            <a:spLocks noGrp="1"/>
          </p:cNvSpPr>
          <p:nvPr>
            <p:ph type="title"/>
          </p:nvPr>
        </p:nvSpPr>
        <p:spPr>
          <a:xfrm>
            <a:off x="342901" y="457200"/>
            <a:ext cx="2171699" cy="5486400"/>
          </a:xfrm>
        </p:spPr>
        <p:txBody>
          <a:bodyPr/>
          <a:lstStyle/>
          <a:p>
            <a:r>
              <a:rPr lang="en-US"/>
              <a:t>Click to edit Master title style</a:t>
            </a:r>
            <a:endParaRPr lang="en-US" dirty="0"/>
          </a:p>
        </p:txBody>
      </p:sp>
    </p:spTree>
    <p:extLst>
      <p:ext uri="{BB962C8B-B14F-4D97-AF65-F5344CB8AC3E}">
        <p14:creationId xmlns:p14="http://schemas.microsoft.com/office/powerpoint/2010/main" val="172414224"/>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152">
          <p15:clr>
            <a:srgbClr val="FBAE40"/>
          </p15:clr>
        </p15:guide>
        <p15:guide id="3" pos="2112">
          <p15:clr>
            <a:srgbClr val="FBAE40"/>
          </p15:clr>
        </p15:guide>
        <p15:guide id="4" pos="240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4" name="Content Placeholder 3">
            <a:extLst>
              <a:ext uri="{FF2B5EF4-FFF2-40B4-BE49-F238E27FC236}">
                <a16:creationId xmlns:a16="http://schemas.microsoft.com/office/drawing/2014/main" id="{A1660E5D-054A-FD44-CD87-18CA2F0A2A20}"/>
              </a:ext>
            </a:extLst>
          </p:cNvPr>
          <p:cNvSpPr>
            <a:spLocks noGrp="1"/>
          </p:cNvSpPr>
          <p:nvPr>
            <p:ph sz="quarter" idx="15"/>
          </p:nvPr>
        </p:nvSpPr>
        <p:spPr>
          <a:xfrm>
            <a:off x="342900" y="2286000"/>
            <a:ext cx="4914900" cy="1938992"/>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3222133669"/>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342900" y="457200"/>
            <a:ext cx="49149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511296058"/>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342900" y="6400800"/>
            <a:ext cx="3563594" cy="228600"/>
          </a:xfrm>
        </p:spPr>
        <p:txBody>
          <a:bodyPr/>
          <a:lstStyle/>
          <a:p>
            <a:endParaRPr lang="en-US"/>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342900" y="2286000"/>
            <a:ext cx="4914900" cy="2033890"/>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569837586"/>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 uri="{C183D7F6-B498-43B3-948B-1728B52AA6E4}">
                <adec:decorative xmlns:adec="http://schemas.microsoft.com/office/drawing/2017/decorative" val="1"/>
              </a:ext>
            </a:extLst>
          </p:cNvPr>
          <p:cNvSpPr/>
          <p:nvPr/>
        </p:nvSpPr>
        <p:spPr>
          <a:xfrm flipH="1">
            <a:off x="4903471" y="1045283"/>
            <a:ext cx="4240520"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391019853"/>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287740735"/>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L - cover C.01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D14C5-0160-59C6-C01E-3C774432438A}"/>
              </a:ext>
            </a:extLst>
          </p:cNvPr>
          <p:cNvSpPr>
            <a:spLocks noGrp="1"/>
          </p:cNvSpPr>
          <p:nvPr>
            <p:ph type="pic" sz="quarter" idx="10" hasCustomPrompt="1"/>
          </p:nvPr>
        </p:nvSpPr>
        <p:spPr>
          <a:xfrm>
            <a:off x="971509" y="0"/>
            <a:ext cx="8172493" cy="6858000"/>
          </a:xfrm>
          <a:custGeom>
            <a:avLst/>
            <a:gdLst>
              <a:gd name="connsiteX0" fmla="*/ 1931812 w 10902332"/>
              <a:gd name="connsiteY0" fmla="*/ 0 h 6858000"/>
              <a:gd name="connsiteX1" fmla="*/ 10902332 w 10902332"/>
              <a:gd name="connsiteY1" fmla="*/ 0 h 6858000"/>
              <a:gd name="connsiteX2" fmla="*/ 10902332 w 10902332"/>
              <a:gd name="connsiteY2" fmla="*/ 6858000 h 6858000"/>
              <a:gd name="connsiteX3" fmla="*/ 7856945 w 10902332"/>
              <a:gd name="connsiteY3" fmla="*/ 6858000 h 6858000"/>
              <a:gd name="connsiteX4" fmla="*/ 0 w 10902332"/>
              <a:gd name="connsiteY4" fmla="*/ 13524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332" h="6858000">
                <a:moveTo>
                  <a:pt x="1931812" y="0"/>
                </a:moveTo>
                <a:lnTo>
                  <a:pt x="10902332" y="0"/>
                </a:lnTo>
                <a:lnTo>
                  <a:pt x="10902332" y="6858000"/>
                </a:lnTo>
                <a:lnTo>
                  <a:pt x="7856945" y="6858000"/>
                </a:lnTo>
                <a:lnTo>
                  <a:pt x="0" y="1352401"/>
                </a:lnTo>
                <a:close/>
              </a:path>
            </a:pathLst>
          </a:custGeom>
          <a:solidFill>
            <a:srgbClr val="F2F2F2"/>
          </a:solidFill>
        </p:spPr>
        <p:txBody>
          <a:bodyPr wrap="square" tIns="180000" rIns="457200" anchor="t" anchorCtr="0">
            <a:noAutofit/>
          </a:bodyPr>
          <a:lstStyle>
            <a:lvl1pPr algn="r">
              <a:defRPr sz="600">
                <a:solidFill>
                  <a:schemeClr val="tx1"/>
                </a:solidFill>
              </a:defRPr>
            </a:lvl1pPr>
            <a:lvl2pPr marL="0" indent="0" algn="r">
              <a:buNone/>
              <a:defRPr sz="600" b="0">
                <a:solidFill>
                  <a:srgbClr val="333333"/>
                </a:solidFill>
              </a:defRPr>
            </a:lvl2pPr>
            <a:lvl3pPr marL="0" indent="0" algn="r">
              <a:buNone/>
              <a:defRPr sz="600" b="0">
                <a:solidFill>
                  <a:srgbClr val="333333"/>
                </a:solidFill>
              </a:defRPr>
            </a:lvl3pPr>
            <a:lvl4pPr marL="0" indent="0" algn="r">
              <a:buNone/>
              <a:defRPr sz="600" b="0">
                <a:solidFill>
                  <a:srgbClr val="333333"/>
                </a:solidFill>
              </a:defRPr>
            </a:lvl4pPr>
            <a:lvl5pPr marL="0" indent="0" algn="r">
              <a:buNone/>
              <a:defRPr sz="600" b="0">
                <a:solidFill>
                  <a:srgbClr val="333333"/>
                </a:solidFill>
              </a:defRPr>
            </a:lvl5pPr>
            <a:lvl6pPr marL="0" indent="0" algn="r">
              <a:buFont typeface="Arial" panose="020B0604020202020204" pitchFamily="34" charset="0"/>
              <a:buNone/>
              <a:defRPr sz="600" b="0">
                <a:solidFill>
                  <a:srgbClr val="333333"/>
                </a:solidFill>
              </a:defRPr>
            </a:lvl6pPr>
            <a:lvl7pPr marL="0" indent="0" algn="r">
              <a:buFont typeface="Arial" panose="020B0604020202020204" pitchFamily="34" charset="0"/>
              <a:buNone/>
              <a:defRPr sz="600" b="0">
                <a:solidFill>
                  <a:srgbClr val="333333"/>
                </a:solidFill>
              </a:defRPr>
            </a:lvl7pPr>
            <a:lvl8pPr marL="0" indent="0" algn="r">
              <a:buFont typeface="Arial" panose="020B0604020202020204" pitchFamily="34" charset="0"/>
              <a:buNone/>
              <a:defRPr sz="600" b="0">
                <a:solidFill>
                  <a:srgbClr val="333333"/>
                </a:solidFill>
              </a:defRPr>
            </a:lvl8pPr>
            <a:lvl9pPr marL="0" indent="0" algn="r">
              <a:buFont typeface="Arial" panose="020B0604020202020204" pitchFamily="34" charset="0"/>
              <a:buNone/>
              <a:defRPr sz="600" b="0">
                <a:solidFill>
                  <a:srgbClr val="333333"/>
                </a:solidFill>
              </a:defRPr>
            </a:lvl9pPr>
          </a:lstStyle>
          <a:p>
            <a:r>
              <a:rPr lang="en-US" dirty="0"/>
              <a:t>TO ADD A PICTURE: CLICK ICON or GO TO THE TOP MENU RIBBON AND CHOOSE ‘INSERT’ / ‘PICTURES’</a:t>
            </a:r>
          </a:p>
        </p:txBody>
      </p:sp>
      <p:pic>
        <p:nvPicPr>
          <p:cNvPr id="7" name="Picture 6" descr="BDO logo">
            <a:extLst>
              <a:ext uri="{FF2B5EF4-FFF2-40B4-BE49-F238E27FC236}">
                <a16:creationId xmlns:a16="http://schemas.microsoft.com/office/drawing/2014/main" id="{F9EF5B37-B66A-D908-40D3-066982A6BE6A}"/>
              </a:ext>
            </a:extLst>
          </p:cNvPr>
          <p:cNvPicPr>
            <a:picLocks noChangeAspect="1"/>
          </p:cNvPicPr>
          <p:nvPr/>
        </p:nvPicPr>
        <p:blipFill>
          <a:blip r:embed="rId2"/>
          <a:srcRect/>
          <a:stretch/>
        </p:blipFill>
        <p:spPr>
          <a:xfrm>
            <a:off x="0" y="589"/>
            <a:ext cx="2419614" cy="2260846"/>
          </a:xfrm>
          <a:prstGeom prst="rect">
            <a:avLst/>
          </a:prstGeom>
        </p:spPr>
      </p:pic>
      <p:sp>
        <p:nvSpPr>
          <p:cNvPr id="22" name="author placeholder">
            <a:extLst>
              <a:ext uri="{FF2B5EF4-FFF2-40B4-BE49-F238E27FC236}">
                <a16:creationId xmlns:a16="http://schemas.microsoft.com/office/drawing/2014/main" id="{62850443-0E6C-04C0-09E6-FD625EBEBB7F}"/>
              </a:ext>
            </a:extLst>
          </p:cNvPr>
          <p:cNvSpPr>
            <a:spLocks noGrp="1"/>
          </p:cNvSpPr>
          <p:nvPr>
            <p:ph type="body" sz="quarter" idx="12" hasCustomPrompt="1"/>
          </p:nvPr>
        </p:nvSpPr>
        <p:spPr>
          <a:xfrm>
            <a:off x="350890" y="6020814"/>
            <a:ext cx="4218730" cy="161454"/>
          </a:xfrm>
          <a:prstGeom prst="rect">
            <a:avLst/>
          </a:prstGeom>
        </p:spPr>
        <p:txBody>
          <a:bodyPr wrap="square" anchor="b" anchorCtr="0">
            <a:spAutoFit/>
          </a:bodyPr>
          <a:lstStyle>
            <a:lvl1pPr marL="0" indent="0" algn="l">
              <a:spcAft>
                <a:spcPts val="450"/>
              </a:spcAft>
              <a:buFont typeface="Arial" panose="020B0604020202020204" pitchFamily="34" charset="0"/>
              <a:buNone/>
              <a:defRPr sz="1049" b="0" cap="all" baseline="0">
                <a:solidFill>
                  <a:schemeClr val="tx2"/>
                </a:solidFill>
              </a:defRPr>
            </a:lvl1pPr>
            <a:lvl2pPr marL="0" indent="0">
              <a:buNone/>
              <a:defRPr sz="1049" b="0">
                <a:solidFill>
                  <a:schemeClr val="tx2"/>
                </a:solidFill>
              </a:defRPr>
            </a:lvl2pPr>
            <a:lvl3pPr marL="0" indent="0">
              <a:buNone/>
              <a:defRPr sz="1049" b="0">
                <a:solidFill>
                  <a:schemeClr val="tx2"/>
                </a:solidFill>
              </a:defRPr>
            </a:lvl3pPr>
            <a:lvl4pPr marL="0" indent="0">
              <a:buNone/>
              <a:defRPr sz="1049" b="0">
                <a:solidFill>
                  <a:schemeClr val="tx2"/>
                </a:solidFill>
              </a:defRPr>
            </a:lvl4pPr>
            <a:lvl5pPr marL="0" indent="0">
              <a:buNone/>
              <a:defRPr sz="1049" b="0">
                <a:solidFill>
                  <a:schemeClr val="tx2"/>
                </a:solidFill>
              </a:defRPr>
            </a:lvl5pPr>
            <a:lvl6pPr marL="0" indent="0">
              <a:buFont typeface="Arial" panose="020B0604020202020204" pitchFamily="34" charset="0"/>
              <a:buNone/>
              <a:defRPr sz="1049" b="0">
                <a:solidFill>
                  <a:schemeClr val="tx2"/>
                </a:solidFill>
              </a:defRPr>
            </a:lvl6pPr>
            <a:lvl7pPr marL="0" indent="0">
              <a:buFont typeface="Arial" panose="020B0604020202020204" pitchFamily="34" charset="0"/>
              <a:buNone/>
              <a:defRPr sz="1049" b="0">
                <a:solidFill>
                  <a:schemeClr val="tx2"/>
                </a:solidFill>
              </a:defRPr>
            </a:lvl7pPr>
            <a:lvl8pPr marL="0" indent="0">
              <a:buFont typeface="Arial" panose="020B0604020202020204" pitchFamily="34" charset="0"/>
              <a:buNone/>
              <a:defRPr sz="1049" b="0">
                <a:solidFill>
                  <a:schemeClr val="tx2"/>
                </a:solidFill>
              </a:defRPr>
            </a:lvl8pPr>
            <a:lvl9pPr marL="0" indent="0">
              <a:buFont typeface="Arial" panose="020B0604020202020204" pitchFamily="34" charset="0"/>
              <a:buNone/>
              <a:defRPr sz="1049" b="0">
                <a:solidFill>
                  <a:schemeClr val="tx2"/>
                </a:solidFill>
              </a:defRPr>
            </a:lvl9pPr>
          </a:lstStyle>
          <a:p>
            <a:pPr lvl="0"/>
            <a:r>
              <a:rPr lang="en-US" dirty="0"/>
              <a:t>DATE</a:t>
            </a:r>
          </a:p>
        </p:txBody>
      </p:sp>
      <p:sp>
        <p:nvSpPr>
          <p:cNvPr id="23" name="subtitle placeholder">
            <a:extLst>
              <a:ext uri="{FF2B5EF4-FFF2-40B4-BE49-F238E27FC236}">
                <a16:creationId xmlns:a16="http://schemas.microsoft.com/office/drawing/2014/main" id="{C2F8F309-82C7-9989-904E-E1C51FD4340A}"/>
              </a:ext>
            </a:extLst>
          </p:cNvPr>
          <p:cNvSpPr>
            <a:spLocks noGrp="1"/>
          </p:cNvSpPr>
          <p:nvPr>
            <p:ph type="subTitle" idx="1"/>
          </p:nvPr>
        </p:nvSpPr>
        <p:spPr>
          <a:xfrm>
            <a:off x="344170" y="4857543"/>
            <a:ext cx="4227830" cy="592999"/>
          </a:xfrm>
          <a:prstGeom prst="rect">
            <a:avLst/>
          </a:prstGeom>
        </p:spPr>
        <p:txBody>
          <a:bodyPr wrap="square" tIns="0">
            <a:noAutofit/>
          </a:bodyPr>
          <a:lstStyle>
            <a:lvl1pPr marL="0" indent="0" algn="l">
              <a:lnSpc>
                <a:spcPct val="100000"/>
              </a:lnSpc>
              <a:buFont typeface="Arial" panose="020B0604020202020204" pitchFamily="34" charset="0"/>
              <a:buNone/>
              <a:defRPr sz="1349" b="0">
                <a:solidFill>
                  <a:schemeClr val="tx2"/>
                </a:solidFill>
              </a:defRPr>
            </a:lvl1pPr>
            <a:lvl2pPr marL="0" indent="0" algn="l">
              <a:buFont typeface="Arial" panose="020B0604020202020204" pitchFamily="34" charset="0"/>
              <a:buNone/>
              <a:defRPr sz="1349" b="0">
                <a:solidFill>
                  <a:schemeClr val="tx2"/>
                </a:solidFill>
              </a:defRPr>
            </a:lvl2pPr>
            <a:lvl3pPr marL="0" indent="0" algn="l">
              <a:buFont typeface="Arial" panose="020B0604020202020204" pitchFamily="34" charset="0"/>
              <a:buNone/>
              <a:defRPr sz="1349" b="0">
                <a:solidFill>
                  <a:schemeClr val="tx2"/>
                </a:solidFill>
              </a:defRPr>
            </a:lvl3pPr>
            <a:lvl4pPr marL="0" indent="0" algn="l">
              <a:buFont typeface="Arial" panose="020B0604020202020204" pitchFamily="34" charset="0"/>
              <a:buNone/>
              <a:defRPr sz="1349" b="0">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Click to edit Master subtitle style</a:t>
            </a:r>
            <a:endParaRPr lang="en-US" dirty="0"/>
          </a:p>
        </p:txBody>
      </p:sp>
      <p:sp>
        <p:nvSpPr>
          <p:cNvPr id="24" name="title placeholder">
            <a:extLst>
              <a:ext uri="{FF2B5EF4-FFF2-40B4-BE49-F238E27FC236}">
                <a16:creationId xmlns:a16="http://schemas.microsoft.com/office/drawing/2014/main" id="{5B376B82-CD13-87D7-D1A3-54809008EB33}"/>
              </a:ext>
            </a:extLst>
          </p:cNvPr>
          <p:cNvSpPr>
            <a:spLocks noGrp="1"/>
          </p:cNvSpPr>
          <p:nvPr>
            <p:ph type="title"/>
          </p:nvPr>
        </p:nvSpPr>
        <p:spPr>
          <a:xfrm>
            <a:off x="344170" y="2471905"/>
            <a:ext cx="2896571" cy="2100097"/>
          </a:xfrm>
          <a:prstGeom prst="rect">
            <a:avLst/>
          </a:prstGeom>
        </p:spPr>
        <p:txBody>
          <a:bodyPr wrap="square" anchor="b">
            <a:noAutofit/>
          </a:bodyPr>
          <a:lstStyle>
            <a:lvl1pPr algn="l">
              <a:lnSpc>
                <a:spcPct val="100000"/>
              </a:lnSpc>
              <a:defRPr sz="2699" b="1">
                <a:solidFill>
                  <a:schemeClr val="accent1"/>
                </a:solidFill>
              </a:defRPr>
            </a:lvl1pPr>
          </a:lstStyle>
          <a:p>
            <a:r>
              <a:rPr lang="en-US"/>
              <a:t>Click to edit Master title style</a:t>
            </a:r>
            <a:endParaRPr lang="nl-NL" dirty="0"/>
          </a:p>
        </p:txBody>
      </p:sp>
      <p:sp>
        <p:nvSpPr>
          <p:cNvPr id="2" name="TextBox 1">
            <a:extLst>
              <a:ext uri="{FF2B5EF4-FFF2-40B4-BE49-F238E27FC236}">
                <a16:creationId xmlns:a16="http://schemas.microsoft.com/office/drawing/2014/main" id="{A57A61B4-0E43-2D3E-1C99-40F17583E6B5}"/>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Tree>
    <p:extLst>
      <p:ext uri="{BB962C8B-B14F-4D97-AF65-F5344CB8AC3E}">
        <p14:creationId xmlns:p14="http://schemas.microsoft.com/office/powerpoint/2010/main" val="2059053116"/>
      </p:ext>
    </p:extLst>
  </p:cSld>
  <p:clrMapOvr>
    <a:masterClrMapping/>
  </p:clrMapOvr>
  <p:extLst>
    <p:ext uri="{DCECCB84-F9BA-43D5-87BE-67443E8EF086}">
      <p15:sldGuideLst xmlns:p15="http://schemas.microsoft.com/office/powerpoint/2012/main">
        <p15:guide id="1" pos="3840">
          <p15:clr>
            <a:srgbClr val="FBAE40"/>
          </p15:clr>
        </p15:guide>
        <p15:guide id="2" orient="horz"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with 3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6C7E41A-4DFE-4E4E-08AB-C42C4A792F08}"/>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2290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1828800"/>
            <a:ext cx="25717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553431"/>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4990684" y="0"/>
            <a:ext cx="4153315" cy="388047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416999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3628229" y="1629570"/>
            <a:ext cx="6400800" cy="405606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4990685" y="708039"/>
            <a:ext cx="3675888"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342901" y="457200"/>
            <a:ext cx="417194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674505913"/>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 uri="{C183D7F6-B498-43B3-948B-1728B52AA6E4}">
                <adec:decorative xmlns:adec="http://schemas.microsoft.com/office/drawing/2017/decorative" val="1"/>
              </a:ext>
            </a:extLst>
          </p:cNvPr>
          <p:cNvSpPr>
            <a:spLocks noChangeAspect="1"/>
          </p:cNvSpPr>
          <p:nvPr/>
        </p:nvSpPr>
        <p:spPr>
          <a:xfrm flipH="1">
            <a:off x="4505842" y="2524539"/>
            <a:ext cx="4638158" cy="4333462"/>
          </a:xfrm>
          <a:prstGeom prst="rtTriangle">
            <a:avLst/>
          </a:prstGeom>
          <a:solidFill>
            <a:schemeClr val="accent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9951" y="1828800"/>
            <a:ext cx="456494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Mobile phon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5283554" y="-1"/>
            <a:ext cx="3500336"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5618683" y="1"/>
            <a:ext cx="2821658"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342901" y="457200"/>
            <a:ext cx="456494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5885843"/>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 uri="{C183D7F6-B498-43B3-948B-1728B52AA6E4}">
                <adec:decorative xmlns:adec="http://schemas.microsoft.com/office/drawing/2017/decorative" val="1"/>
              </a:ext>
            </a:extLst>
          </p:cNvPr>
          <p:cNvSpPr>
            <a:spLocks noChangeAspect="1"/>
          </p:cNvSpPr>
          <p:nvPr/>
        </p:nvSpPr>
        <p:spPr>
          <a:xfrm rot="16200000">
            <a:off x="3215417" y="929417"/>
            <a:ext cx="7772400" cy="4084766"/>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649436"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4275312" y="1123950"/>
            <a:ext cx="4868688"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4445400" y="1359923"/>
            <a:ext cx="4700192"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342901" y="457200"/>
            <a:ext cx="3649435"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024544432"/>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4321787" y="0"/>
            <a:ext cx="4822209" cy="685800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3718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Laptop">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3858986" y="1730382"/>
            <a:ext cx="51816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4658695" y="2013861"/>
            <a:ext cx="3582182"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342901" y="457200"/>
            <a:ext cx="7153274"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51797511"/>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hoto of a tablet lying flat on a desk with a red coffee mug and stylus next to it. ">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342900" y="457200"/>
            <a:ext cx="234315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3802857" y="1069976"/>
            <a:ext cx="4530329"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447605042"/>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descr="Photo of a laptop screen, with papers, glasses, and a clipboard stacked on either side. ">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9144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342900" y="457200"/>
            <a:ext cx="18288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2778443" y="679450"/>
            <a:ext cx="4589145"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Tree>
    <p:extLst>
      <p:ext uri="{BB962C8B-B14F-4D97-AF65-F5344CB8AC3E}">
        <p14:creationId xmlns:p14="http://schemas.microsoft.com/office/powerpoint/2010/main" val="2598812796"/>
      </p:ext>
    </p:extLst>
  </p:cSld>
  <p:clrMapOvr>
    <a:masterClrMapping/>
  </p:clrMapOvr>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video mockup">
    <p:spTree>
      <p:nvGrpSpPr>
        <p:cNvPr id="1" name=""/>
        <p:cNvGrpSpPr/>
        <p:nvPr/>
      </p:nvGrpSpPr>
      <p:grpSpPr>
        <a:xfrm>
          <a:off x="0" y="0"/>
          <a:ext cx="0" cy="0"/>
          <a:chOff x="0" y="0"/>
          <a:chExt cx="0" cy="0"/>
        </a:xfrm>
      </p:grpSpPr>
      <p:sp>
        <p:nvSpPr>
          <p:cNvPr id="3" name="cornerstone">
            <a:extLst>
              <a:ext uri="{FF2B5EF4-FFF2-40B4-BE49-F238E27FC236}">
                <a16:creationId xmlns:a16="http://schemas.microsoft.com/office/drawing/2014/main" id="{27DCA651-AC13-B0D7-6974-9E2A5685D372}"/>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6" name="laptop">
            <a:extLst>
              <a:ext uri="{FF2B5EF4-FFF2-40B4-BE49-F238E27FC236}">
                <a16:creationId xmlns:a16="http://schemas.microsoft.com/office/drawing/2014/main" id="{10A1B704-8C25-0EB9-680D-D769229F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2" name="video placeholder">
            <a:extLst>
              <a:ext uri="{FF2B5EF4-FFF2-40B4-BE49-F238E27FC236}">
                <a16:creationId xmlns:a16="http://schemas.microsoft.com/office/drawing/2014/main" id="{6B86D1B3-CB8C-BC3A-397A-0491D867AACE}"/>
              </a:ext>
            </a:extLst>
          </p:cNvPr>
          <p:cNvSpPr>
            <a:spLocks noGrp="1" noChangeAspect="1"/>
          </p:cNvSpPr>
          <p:nvPr>
            <p:ph type="media" sz="quarter" idx="16"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VIDEO</a:t>
            </a:r>
          </a:p>
        </p:txBody>
      </p:sp>
      <p:sp>
        <p:nvSpPr>
          <p:cNvPr id="5" name="Title 4">
            <a:extLst>
              <a:ext uri="{FF2B5EF4-FFF2-40B4-BE49-F238E27FC236}">
                <a16:creationId xmlns:a16="http://schemas.microsoft.com/office/drawing/2014/main" id="{55C7A617-ECBB-7736-D221-B650FDB4BE01}"/>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53F9E2E-5371-4F76-6928-15FA9CBAA64A}"/>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2249156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picture mockup">
    <p:spTree>
      <p:nvGrpSpPr>
        <p:cNvPr id="1" name=""/>
        <p:cNvGrpSpPr/>
        <p:nvPr/>
      </p:nvGrpSpPr>
      <p:grpSpPr>
        <a:xfrm>
          <a:off x="0" y="0"/>
          <a:ext cx="0" cy="0"/>
          <a:chOff x="0" y="0"/>
          <a:chExt cx="0" cy="0"/>
        </a:xfrm>
      </p:grpSpPr>
      <p:sp>
        <p:nvSpPr>
          <p:cNvPr id="6" name="cornerstone">
            <a:extLst>
              <a:ext uri="{FF2B5EF4-FFF2-40B4-BE49-F238E27FC236}">
                <a16:creationId xmlns:a16="http://schemas.microsoft.com/office/drawing/2014/main" id="{37FEB70B-9F14-41F8-EEDC-ED822797EF29}"/>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3" name="laptop">
            <a:extLst>
              <a:ext uri="{FF2B5EF4-FFF2-40B4-BE49-F238E27FC236}">
                <a16:creationId xmlns:a16="http://schemas.microsoft.com/office/drawing/2014/main" id="{B3901880-EFB4-BB87-3C6A-AF66D89FC1AE}"/>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4" name="picture placeholder">
            <a:extLst>
              <a:ext uri="{FF2B5EF4-FFF2-40B4-BE49-F238E27FC236}">
                <a16:creationId xmlns:a16="http://schemas.microsoft.com/office/drawing/2014/main" id="{A65B4E7C-B6D3-5ED2-5245-A1670E549224}"/>
              </a:ext>
            </a:extLst>
          </p:cNvPr>
          <p:cNvSpPr>
            <a:spLocks noGrp="1" noChangeAspect="1"/>
          </p:cNvSpPr>
          <p:nvPr>
            <p:ph type="pic" sz="quarter" idx="17"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PICTURE</a:t>
            </a:r>
          </a:p>
        </p:txBody>
      </p:sp>
      <p:sp>
        <p:nvSpPr>
          <p:cNvPr id="2" name="title placeholder">
            <a:extLst>
              <a:ext uri="{FF2B5EF4-FFF2-40B4-BE49-F238E27FC236}">
                <a16:creationId xmlns:a16="http://schemas.microsoft.com/office/drawing/2014/main" id="{A0613BAE-F91F-BF3A-12C8-B68D4FE0F0E6}"/>
              </a:ext>
            </a:extLst>
          </p:cNvPr>
          <p:cNvSpPr>
            <a:spLocks noGrp="1"/>
          </p:cNvSpPr>
          <p:nvPr>
            <p:ph type="title"/>
          </p:nvPr>
        </p:nvSpPr>
        <p:spPr/>
        <p:txBody>
          <a:bodyPr/>
          <a:lstStyle/>
          <a:p>
            <a:r>
              <a:rPr lang="en-US"/>
              <a:t>Click to edit Master title style</a:t>
            </a:r>
            <a:endParaRPr lang="nl-NL" dirty="0"/>
          </a:p>
        </p:txBody>
      </p:sp>
      <p:sp>
        <p:nvSpPr>
          <p:cNvPr id="5" name="Footer Placeholder 4">
            <a:extLst>
              <a:ext uri="{FF2B5EF4-FFF2-40B4-BE49-F238E27FC236}">
                <a16:creationId xmlns:a16="http://schemas.microsoft.com/office/drawing/2014/main" id="{5C31FD29-C0DF-0C0E-8B91-9D2ACD21781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8555237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7" name="Content Placeholder 6"/>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endParaRPr lang="en-US"/>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899224137"/>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342901" y="457200"/>
            <a:ext cx="542924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434646042"/>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775F448-2E2A-3EA9-8DF8-AFF07414E4AA}"/>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2"/>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342901" y="457200"/>
            <a:ext cx="405764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4743450" y="1828800"/>
            <a:ext cx="405765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15774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2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723128286"/>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8092165"/>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 uri="{C183D7F6-B498-43B3-948B-1728B52AA6E4}">
                <adec:decorative xmlns:adec="http://schemas.microsoft.com/office/drawing/2017/decorative" val="1"/>
              </a:ext>
            </a:extLst>
          </p:cNvPr>
          <p:cNvSpPr/>
          <p:nvPr/>
        </p:nvSpPr>
        <p:spPr>
          <a:xfrm flipH="1">
            <a:off x="3571875" y="1647101"/>
            <a:ext cx="5577290" cy="52109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156014"/>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78939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462654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053637" y="228601"/>
            <a:ext cx="7095529" cy="66294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endParaRPr lang="en-US"/>
          </a:p>
        </p:txBody>
      </p:sp>
      <p:sp>
        <p:nvSpPr>
          <p:cNvPr id="10" name="Right Triangle 9">
            <a:extLst>
              <a:ext uri="{FF2B5EF4-FFF2-40B4-BE49-F238E27FC236}">
                <a16:creationId xmlns:a16="http://schemas.microsoft.com/office/drawing/2014/main" id="{FBC8C3AA-DB05-4BA6-88AC-4463B23D9238}"/>
              </a:ext>
              <a:ext uri="{C183D7F6-B498-43B3-948B-1728B52AA6E4}">
                <adec:decorative xmlns:adec="http://schemas.microsoft.com/office/drawing/2017/decorative" val="1"/>
              </a:ext>
            </a:extLst>
          </p:cNvPr>
          <p:cNvSpPr/>
          <p:nvPr/>
        </p:nvSpPr>
        <p:spPr>
          <a:xfrm flipH="1">
            <a:off x="2053637" y="228601"/>
            <a:ext cx="7095529"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9998499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 uri="{C183D7F6-B498-43B3-948B-1728B52AA6E4}">
                <adec:decorative xmlns:adec="http://schemas.microsoft.com/office/drawing/2017/decorative" val="1"/>
              </a:ext>
            </a:extLst>
          </p:cNvPr>
          <p:cNvSpPr>
            <a:spLocks noChangeAspect="1"/>
          </p:cNvSpPr>
          <p:nvPr/>
        </p:nvSpPr>
        <p:spPr>
          <a:xfrm rot="10800000" flipV="1">
            <a:off x="4389120" y="1"/>
            <a:ext cx="475488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342960" y="1828800"/>
            <a:ext cx="13716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1945482" y="1828801"/>
            <a:ext cx="30861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2494071469"/>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78277"/>
            <a:ext cx="8459391"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17716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60007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244450100"/>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6800" y="1828800"/>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705600" y="1828800"/>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4114801"/>
            <a:ext cx="8459391"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680118199"/>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75" y="1828799"/>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2828925" y="1828799"/>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4943474" y="1828799"/>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49701"/>
            <a:ext cx="84582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7058025" y="1828799"/>
            <a:ext cx="13716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2981499851"/>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7291256-3A4C-DAF6-E98D-3DB67CA6BC1F}"/>
              </a:ext>
              <a:ext uri="{C183D7F6-B498-43B3-948B-1728B52AA6E4}">
                <adec:decorative xmlns:adec="http://schemas.microsoft.com/office/drawing/2017/decorative" val="1"/>
              </a:ext>
            </a:extLst>
          </p:cNvPr>
          <p:cNvSpPr>
            <a:spLocks noChangeAspect="1"/>
          </p:cNvSpPr>
          <p:nvPr/>
        </p:nvSpPr>
        <p:spPr>
          <a:xfrm rot="5400000" flipV="1">
            <a:off x="3514726" y="1228725"/>
            <a:ext cx="6858000" cy="4400550"/>
          </a:xfrm>
          <a:custGeom>
            <a:avLst/>
            <a:gdLst>
              <a:gd name="connsiteX0" fmla="*/ 0 w 6858000"/>
              <a:gd name="connsiteY0" fmla="*/ 0 h 5867400"/>
              <a:gd name="connsiteX1" fmla="*/ 0 w 6858000"/>
              <a:gd name="connsiteY1" fmla="*/ 5867400 h 5867400"/>
              <a:gd name="connsiteX2" fmla="*/ 6858000 w 6858000"/>
              <a:gd name="connsiteY2" fmla="*/ 5867400 h 5867400"/>
              <a:gd name="connsiteX3" fmla="*/ 6858000 w 6858000"/>
              <a:gd name="connsiteY3" fmla="*/ 4805607 h 5867400"/>
            </a:gdLst>
            <a:ahLst/>
            <a:cxnLst>
              <a:cxn ang="0">
                <a:pos x="connsiteX0" y="connsiteY0"/>
              </a:cxn>
              <a:cxn ang="0">
                <a:pos x="connsiteX1" y="connsiteY1"/>
              </a:cxn>
              <a:cxn ang="0">
                <a:pos x="connsiteX2" y="connsiteY2"/>
              </a:cxn>
              <a:cxn ang="0">
                <a:pos x="connsiteX3" y="connsiteY3"/>
              </a:cxn>
            </a:cxnLst>
            <a:rect l="l" t="t" r="r" b="b"/>
            <a:pathLst>
              <a:path w="6858000" h="5867400">
                <a:moveTo>
                  <a:pt x="0" y="0"/>
                </a:moveTo>
                <a:lnTo>
                  <a:pt x="0" y="5867400"/>
                </a:lnTo>
                <a:lnTo>
                  <a:pt x="6858000" y="5867400"/>
                </a:lnTo>
                <a:lnTo>
                  <a:pt x="6858000" y="4805607"/>
                </a:lnTo>
                <a:close/>
              </a:path>
            </a:pathLst>
          </a:custGeom>
          <a:solidFill>
            <a:schemeClr val="accent3"/>
          </a:solidFill>
        </p:spPr>
        <p:txBody>
          <a:bodyPr wrap="square" lIns="0" tIns="0" rIns="0" bIns="0" rtlCol="0" anchor="ctr">
            <a:noAutofit/>
          </a:bodyPr>
          <a:lstStyle/>
          <a:p>
            <a:pPr marL="0" marR="0" lvl="0" indent="0" defTabSz="685800" eaLnBrk="1" fontAlgn="auto" latinLnBrk="0" hangingPunct="1">
              <a:lnSpc>
                <a:spcPct val="100000"/>
              </a:lnSpc>
              <a:spcBef>
                <a:spcPct val="20000"/>
              </a:spcBef>
              <a:spcAft>
                <a:spcPts val="0"/>
              </a:spcAft>
              <a:buClrTx/>
              <a:buSzTx/>
              <a:buFontTx/>
              <a:buNone/>
              <a:tabLst/>
            </a:pPr>
            <a:endParaRPr kumimoji="0" lang="en-US" sz="1500" b="0" i="0" u="none" strike="noStrike" kern="0" cap="none" spc="0" normalizeH="0" baseline="0" noProof="0">
              <a:ln>
                <a:noFill/>
              </a:ln>
              <a:solidFill>
                <a:srgbClr val="404040"/>
              </a:solidFill>
              <a:effectLst/>
              <a:uLnTx/>
              <a:uFillTx/>
              <a:latin typeface="Trebuchet MS"/>
            </a:endParaRP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endParaRPr lang="en-US"/>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34290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3286125"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229350" y="457200"/>
            <a:ext cx="257175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614054"/>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3" name="Picture 2" descr="A white and grey background&#10;&#10;AI-generated content may be incorrect.">
            <a:extLst>
              <a:ext uri="{FF2B5EF4-FFF2-40B4-BE49-F238E27FC236}">
                <a16:creationId xmlns:a16="http://schemas.microsoft.com/office/drawing/2014/main" id="{58D3274D-5C88-A711-2845-6D2EA2B09974}"/>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406558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smtClean="0">
                <a:ln>
                  <a:noFill/>
                </a:ln>
                <a:solidFill>
                  <a:srgbClr val="404040"/>
                </a:solidFill>
                <a:effectLst/>
                <a:uLnTx/>
                <a:uFillTx/>
                <a:latin typeface="Trebuchet MS"/>
              </a:defRPr>
            </a:lvl1pPr>
            <a:lvl2pPr>
              <a:defRPr kumimoji="0" lang="en-US" sz="135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3848100"/>
            <a:ext cx="40576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1689894"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6086476" y="1817461"/>
            <a:ext cx="13716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2309947347"/>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28">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94B32412-A9C4-5599-1AA6-A93BEF751176}"/>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252412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3286125" y="3848100"/>
            <a:ext cx="25717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86500" y="3841750"/>
            <a:ext cx="25146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919162" y="1828800"/>
            <a:ext cx="13716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6858000" y="1828800"/>
            <a:ext cx="13716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53040320"/>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AAF38EC3-CDEB-5ACC-3CAD-38FE87B325F5}"/>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7" name="Content Placeholder 3"/>
          <p:cNvSpPr>
            <a:spLocks noGrp="1"/>
          </p:cNvSpPr>
          <p:nvPr>
            <p:ph sz="quarter" idx="11"/>
          </p:nvPr>
        </p:nvSpPr>
        <p:spPr>
          <a:xfrm>
            <a:off x="2524918"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54563"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84208" y="3841750"/>
            <a:ext cx="181689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571500"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2776139"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500578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720685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342900" y="3848101"/>
            <a:ext cx="18288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050" b="0" kern="0">
                <a:ea typeface="+mn-ea"/>
                <a:cs typeface="+mn-cs"/>
              </a:defRPr>
            </a:lvl3pPr>
            <a:lvl4pPr>
              <a:defRPr lang="en-US" sz="1050" b="0" kern="0">
                <a:ea typeface="+mn-ea"/>
                <a:cs typeface="+mn-cs"/>
              </a:defRPr>
            </a:lvl4pPr>
            <a:lvl5pPr>
              <a:defRPr lang="en-US" sz="1050" b="0" kern="0">
                <a:ea typeface="+mn-ea"/>
                <a:cs typeface="+mn-cs"/>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2054896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1_profile 2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FCA45-93AD-D50F-C080-47F67B343E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4B428204-1BCC-3E10-9B41-91B4FAED801E}"/>
              </a:ext>
            </a:extLst>
          </p:cNvPr>
          <p:cNvSpPr>
            <a:spLocks/>
          </p:cNvSpPr>
          <p:nvPr/>
        </p:nvSpPr>
        <p:spPr>
          <a:xfrm>
            <a:off x="4717141" y="2627088"/>
            <a:ext cx="4083959"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6" name="background colour">
            <a:extLst>
              <a:ext uri="{FF2B5EF4-FFF2-40B4-BE49-F238E27FC236}">
                <a16:creationId xmlns:a16="http://schemas.microsoft.com/office/drawing/2014/main" id="{4047E63D-0492-1D28-10CD-E09DAFC5106C}"/>
              </a:ext>
            </a:extLst>
          </p:cNvPr>
          <p:cNvSpPr>
            <a:spLocks/>
          </p:cNvSpPr>
          <p:nvPr/>
        </p:nvSpPr>
        <p:spPr>
          <a:xfrm>
            <a:off x="342900" y="2627088"/>
            <a:ext cx="4091060"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2">
            <a:extLst>
              <a:ext uri="{FF2B5EF4-FFF2-40B4-BE49-F238E27FC236}">
                <a16:creationId xmlns:a16="http://schemas.microsoft.com/office/drawing/2014/main" id="{FFF91338-A066-94D7-8065-F9136B706E8E}"/>
              </a:ext>
            </a:extLst>
          </p:cNvPr>
          <p:cNvSpPr>
            <a:spLocks noGrp="1"/>
          </p:cNvSpPr>
          <p:nvPr>
            <p:ph type="body" sz="quarter" idx="28" hasCustomPrompt="1"/>
          </p:nvPr>
        </p:nvSpPr>
        <p:spPr>
          <a:xfrm>
            <a:off x="4978471"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2">
            <a:extLst>
              <a:ext uri="{FF2B5EF4-FFF2-40B4-BE49-F238E27FC236}">
                <a16:creationId xmlns:a16="http://schemas.microsoft.com/office/drawing/2014/main" id="{A1976D02-BE05-E1C7-B7A1-BEFA9980B684}"/>
              </a:ext>
            </a:extLst>
          </p:cNvPr>
          <p:cNvSpPr>
            <a:spLocks noGrp="1"/>
          </p:cNvSpPr>
          <p:nvPr>
            <p:ph type="body" sz="quarter" idx="29" hasCustomPrompt="1"/>
          </p:nvPr>
        </p:nvSpPr>
        <p:spPr>
          <a:xfrm>
            <a:off x="4978471"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7" name="name placeholder 02">
            <a:extLst>
              <a:ext uri="{FF2B5EF4-FFF2-40B4-BE49-F238E27FC236}">
                <a16:creationId xmlns:a16="http://schemas.microsoft.com/office/drawing/2014/main" id="{9D5844A2-3E13-051D-CBFE-CC795C7AC714}"/>
              </a:ext>
            </a:extLst>
          </p:cNvPr>
          <p:cNvSpPr>
            <a:spLocks noGrp="1"/>
          </p:cNvSpPr>
          <p:nvPr>
            <p:ph type="body" sz="quarter" idx="27" hasCustomPrompt="1"/>
          </p:nvPr>
        </p:nvSpPr>
        <p:spPr>
          <a:xfrm>
            <a:off x="4978471"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8" name="picture placeholder_02">
            <a:extLst>
              <a:ext uri="{FF2B5EF4-FFF2-40B4-BE49-F238E27FC236}">
                <a16:creationId xmlns:a16="http://schemas.microsoft.com/office/drawing/2014/main" id="{2A59FB20-5FE5-7250-F37B-962920CA1E8C}"/>
              </a:ext>
            </a:extLst>
          </p:cNvPr>
          <p:cNvSpPr>
            <a:spLocks noGrp="1"/>
          </p:cNvSpPr>
          <p:nvPr>
            <p:ph type="pic" sz="quarter" idx="25" hasCustomPrompt="1"/>
          </p:nvPr>
        </p:nvSpPr>
        <p:spPr>
          <a:xfrm>
            <a:off x="6073678" y="1712912"/>
            <a:ext cx="1370886"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5" name="contact details placeholder 01">
            <a:extLst>
              <a:ext uri="{FF2B5EF4-FFF2-40B4-BE49-F238E27FC236}">
                <a16:creationId xmlns:a16="http://schemas.microsoft.com/office/drawing/2014/main" id="{06A2FC01-F1E0-1563-893D-62F9BA94A706}"/>
              </a:ext>
            </a:extLst>
          </p:cNvPr>
          <p:cNvSpPr>
            <a:spLocks noGrp="1"/>
          </p:cNvSpPr>
          <p:nvPr>
            <p:ph type="body" sz="quarter" idx="20" hasCustomPrompt="1"/>
          </p:nvPr>
        </p:nvSpPr>
        <p:spPr>
          <a:xfrm>
            <a:off x="607780"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6" name="role placeholder_01">
            <a:extLst>
              <a:ext uri="{FF2B5EF4-FFF2-40B4-BE49-F238E27FC236}">
                <a16:creationId xmlns:a16="http://schemas.microsoft.com/office/drawing/2014/main" id="{0C219015-9837-EEF6-0CA0-7FC14502A3B7}"/>
              </a:ext>
            </a:extLst>
          </p:cNvPr>
          <p:cNvSpPr>
            <a:spLocks noGrp="1"/>
          </p:cNvSpPr>
          <p:nvPr>
            <p:ph type="body" sz="quarter" idx="26" hasCustomPrompt="1"/>
          </p:nvPr>
        </p:nvSpPr>
        <p:spPr>
          <a:xfrm>
            <a:off x="607780"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1">
            <a:extLst>
              <a:ext uri="{FF2B5EF4-FFF2-40B4-BE49-F238E27FC236}">
                <a16:creationId xmlns:a16="http://schemas.microsoft.com/office/drawing/2014/main" id="{522F3CB4-3C52-4E6C-64EE-E2F42A3277AE}"/>
              </a:ext>
            </a:extLst>
          </p:cNvPr>
          <p:cNvSpPr>
            <a:spLocks noGrp="1"/>
          </p:cNvSpPr>
          <p:nvPr>
            <p:ph type="body" sz="quarter" idx="19" hasCustomPrompt="1"/>
          </p:nvPr>
        </p:nvSpPr>
        <p:spPr>
          <a:xfrm>
            <a:off x="607780"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7" name="picture placeholder_01">
            <a:extLst>
              <a:ext uri="{FF2B5EF4-FFF2-40B4-BE49-F238E27FC236}">
                <a16:creationId xmlns:a16="http://schemas.microsoft.com/office/drawing/2014/main" id="{AB241C98-323B-F2C8-8BB3-26E3A271DB72}"/>
              </a:ext>
            </a:extLst>
          </p:cNvPr>
          <p:cNvSpPr>
            <a:spLocks noGrp="1" noChangeAspect="1"/>
          </p:cNvSpPr>
          <p:nvPr>
            <p:ph type="pic" sz="quarter" idx="23" hasCustomPrompt="1"/>
          </p:nvPr>
        </p:nvSpPr>
        <p:spPr>
          <a:xfrm>
            <a:off x="1702630" y="1712912"/>
            <a:ext cx="1371600"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3" name="Title 2">
            <a:extLst>
              <a:ext uri="{FF2B5EF4-FFF2-40B4-BE49-F238E27FC236}">
                <a16:creationId xmlns:a16="http://schemas.microsoft.com/office/drawing/2014/main" id="{FAA9B523-40F8-AF79-CF7E-09FD2A4C51EA}"/>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CF82E129-A657-0A1B-E014-E5E2DFAE14C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1995F192-4EE3-C14D-9FAB-91BD492502C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4112153670"/>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1_profile 3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0589E-25A5-3D36-E074-F4AC545D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37CDE85F-8EE9-AE20-993C-898272B37A43}"/>
              </a:ext>
            </a:extLst>
          </p:cNvPr>
          <p:cNvSpPr>
            <a:spLocks/>
          </p:cNvSpPr>
          <p:nvPr/>
        </p:nvSpPr>
        <p:spPr>
          <a:xfrm>
            <a:off x="342901"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443B5DE8-2F43-144F-360F-2A9CF508C51E}"/>
              </a:ext>
            </a:extLst>
          </p:cNvPr>
          <p:cNvSpPr>
            <a:spLocks/>
          </p:cNvSpPr>
          <p:nvPr/>
        </p:nvSpPr>
        <p:spPr>
          <a:xfrm>
            <a:off x="327167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2" name="background colour">
            <a:extLst>
              <a:ext uri="{FF2B5EF4-FFF2-40B4-BE49-F238E27FC236}">
                <a16:creationId xmlns:a16="http://schemas.microsoft.com/office/drawing/2014/main" id="{89CDDC24-8E92-CD91-6B80-06C872DE1A7B}"/>
              </a:ext>
            </a:extLst>
          </p:cNvPr>
          <p:cNvSpPr>
            <a:spLocks/>
          </p:cNvSpPr>
          <p:nvPr/>
        </p:nvSpPr>
        <p:spPr>
          <a:xfrm>
            <a:off x="618304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3">
            <a:extLst>
              <a:ext uri="{FF2B5EF4-FFF2-40B4-BE49-F238E27FC236}">
                <a16:creationId xmlns:a16="http://schemas.microsoft.com/office/drawing/2014/main" id="{404AB8CB-AA69-DE78-42E2-A5199F576B45}"/>
              </a:ext>
            </a:extLst>
          </p:cNvPr>
          <p:cNvSpPr>
            <a:spLocks noGrp="1"/>
          </p:cNvSpPr>
          <p:nvPr>
            <p:ph type="body" sz="quarter" idx="32" hasCustomPrompt="1"/>
          </p:nvPr>
        </p:nvSpPr>
        <p:spPr>
          <a:xfrm>
            <a:off x="6447606"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3">
            <a:extLst>
              <a:ext uri="{FF2B5EF4-FFF2-40B4-BE49-F238E27FC236}">
                <a16:creationId xmlns:a16="http://schemas.microsoft.com/office/drawing/2014/main" id="{683119A4-4E8D-5C00-45B7-2789FB965B2A}"/>
              </a:ext>
            </a:extLst>
          </p:cNvPr>
          <p:cNvSpPr>
            <a:spLocks noGrp="1"/>
          </p:cNvSpPr>
          <p:nvPr>
            <p:ph type="body" sz="quarter" idx="33" hasCustomPrompt="1"/>
          </p:nvPr>
        </p:nvSpPr>
        <p:spPr>
          <a:xfrm>
            <a:off x="6447606"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30" name="name placeholder 03">
            <a:extLst>
              <a:ext uri="{FF2B5EF4-FFF2-40B4-BE49-F238E27FC236}">
                <a16:creationId xmlns:a16="http://schemas.microsoft.com/office/drawing/2014/main" id="{6A95CC4B-82B9-5296-A592-674D46731BAF}"/>
              </a:ext>
            </a:extLst>
          </p:cNvPr>
          <p:cNvSpPr>
            <a:spLocks noGrp="1"/>
          </p:cNvSpPr>
          <p:nvPr>
            <p:ph type="body" sz="quarter" idx="34" hasCustomPrompt="1"/>
          </p:nvPr>
        </p:nvSpPr>
        <p:spPr>
          <a:xfrm>
            <a:off x="6447606"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7" name="picture placeholder_03">
            <a:extLst>
              <a:ext uri="{FF2B5EF4-FFF2-40B4-BE49-F238E27FC236}">
                <a16:creationId xmlns:a16="http://schemas.microsoft.com/office/drawing/2014/main" id="{88B51546-6C5A-9308-1D4F-485544168008}"/>
              </a:ext>
            </a:extLst>
          </p:cNvPr>
          <p:cNvSpPr>
            <a:spLocks noGrp="1" noChangeAspect="1"/>
          </p:cNvSpPr>
          <p:nvPr>
            <p:ph type="pic" sz="quarter" idx="31" hasCustomPrompt="1"/>
          </p:nvPr>
        </p:nvSpPr>
        <p:spPr>
          <a:xfrm>
            <a:off x="6806273"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1" name="contact details placeholder 02">
            <a:extLst>
              <a:ext uri="{FF2B5EF4-FFF2-40B4-BE49-F238E27FC236}">
                <a16:creationId xmlns:a16="http://schemas.microsoft.com/office/drawing/2014/main" id="{A5F40C3D-B47F-56C4-A35D-93B33B93B24B}"/>
              </a:ext>
            </a:extLst>
          </p:cNvPr>
          <p:cNvSpPr>
            <a:spLocks noGrp="1"/>
          </p:cNvSpPr>
          <p:nvPr>
            <p:ph type="body" sz="quarter" idx="28" hasCustomPrompt="1"/>
          </p:nvPr>
        </p:nvSpPr>
        <p:spPr>
          <a:xfrm>
            <a:off x="3518967" y="5086925"/>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2" name="role placeholder_02">
            <a:extLst>
              <a:ext uri="{FF2B5EF4-FFF2-40B4-BE49-F238E27FC236}">
                <a16:creationId xmlns:a16="http://schemas.microsoft.com/office/drawing/2014/main" id="{B7B890F6-C5E9-FBD8-D4C7-6A18581D8194}"/>
              </a:ext>
            </a:extLst>
          </p:cNvPr>
          <p:cNvSpPr>
            <a:spLocks noGrp="1"/>
          </p:cNvSpPr>
          <p:nvPr>
            <p:ph type="body" sz="quarter" idx="29" hasCustomPrompt="1"/>
          </p:nvPr>
        </p:nvSpPr>
        <p:spPr>
          <a:xfrm>
            <a:off x="3518967" y="4180318"/>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3" name="name placeholder 02">
            <a:extLst>
              <a:ext uri="{FF2B5EF4-FFF2-40B4-BE49-F238E27FC236}">
                <a16:creationId xmlns:a16="http://schemas.microsoft.com/office/drawing/2014/main" id="{457C3B6D-57E1-8A45-1F6D-93933D4203B1}"/>
              </a:ext>
            </a:extLst>
          </p:cNvPr>
          <p:cNvSpPr>
            <a:spLocks noGrp="1"/>
          </p:cNvSpPr>
          <p:nvPr>
            <p:ph type="body" sz="quarter" idx="30" hasCustomPrompt="1"/>
          </p:nvPr>
        </p:nvSpPr>
        <p:spPr>
          <a:xfrm>
            <a:off x="3518967" y="3858268"/>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0" name="picture placeholder_02">
            <a:extLst>
              <a:ext uri="{FF2B5EF4-FFF2-40B4-BE49-F238E27FC236}">
                <a16:creationId xmlns:a16="http://schemas.microsoft.com/office/drawing/2014/main" id="{A5F4274B-03CB-ED41-B7E1-F8B8D2984DC1}"/>
              </a:ext>
            </a:extLst>
          </p:cNvPr>
          <p:cNvSpPr>
            <a:spLocks noGrp="1" noChangeAspect="1"/>
          </p:cNvSpPr>
          <p:nvPr>
            <p:ph type="pic" sz="quarter" idx="27" hasCustomPrompt="1"/>
          </p:nvPr>
        </p:nvSpPr>
        <p:spPr>
          <a:xfrm>
            <a:off x="3894903" y="1701338"/>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4" name="contact details placeholder 01">
            <a:extLst>
              <a:ext uri="{FF2B5EF4-FFF2-40B4-BE49-F238E27FC236}">
                <a16:creationId xmlns:a16="http://schemas.microsoft.com/office/drawing/2014/main" id="{4E8863AB-D491-F090-974A-1E938C1F6B9A}"/>
              </a:ext>
            </a:extLst>
          </p:cNvPr>
          <p:cNvSpPr>
            <a:spLocks noGrp="1"/>
          </p:cNvSpPr>
          <p:nvPr>
            <p:ph type="body" sz="quarter" idx="20" hasCustomPrompt="1"/>
          </p:nvPr>
        </p:nvSpPr>
        <p:spPr>
          <a:xfrm>
            <a:off x="593544"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5" name="role placeholder_01">
            <a:extLst>
              <a:ext uri="{FF2B5EF4-FFF2-40B4-BE49-F238E27FC236}">
                <a16:creationId xmlns:a16="http://schemas.microsoft.com/office/drawing/2014/main" id="{EA63CBD9-2DB3-F95A-C959-3E0AACCD1B27}"/>
              </a:ext>
            </a:extLst>
          </p:cNvPr>
          <p:cNvSpPr>
            <a:spLocks noGrp="1"/>
          </p:cNvSpPr>
          <p:nvPr>
            <p:ph type="body" sz="quarter" idx="26" hasCustomPrompt="1"/>
          </p:nvPr>
        </p:nvSpPr>
        <p:spPr>
          <a:xfrm>
            <a:off x="593544"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16" name="name placeholder 01">
            <a:extLst>
              <a:ext uri="{FF2B5EF4-FFF2-40B4-BE49-F238E27FC236}">
                <a16:creationId xmlns:a16="http://schemas.microsoft.com/office/drawing/2014/main" id="{7DDD5216-F499-2620-5FFF-4B718728DFAA}"/>
              </a:ext>
            </a:extLst>
          </p:cNvPr>
          <p:cNvSpPr>
            <a:spLocks noGrp="1"/>
          </p:cNvSpPr>
          <p:nvPr>
            <p:ph type="body" sz="quarter" idx="19" hasCustomPrompt="1"/>
          </p:nvPr>
        </p:nvSpPr>
        <p:spPr>
          <a:xfrm>
            <a:off x="593544"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3" name="picture placeholder_01">
            <a:extLst>
              <a:ext uri="{FF2B5EF4-FFF2-40B4-BE49-F238E27FC236}">
                <a16:creationId xmlns:a16="http://schemas.microsoft.com/office/drawing/2014/main" id="{B043A677-BF65-54A0-B663-10148D6FB51C}"/>
              </a:ext>
            </a:extLst>
          </p:cNvPr>
          <p:cNvSpPr>
            <a:spLocks noGrp="1" noChangeAspect="1"/>
          </p:cNvSpPr>
          <p:nvPr>
            <p:ph type="pic" sz="quarter" idx="23" hasCustomPrompt="1"/>
          </p:nvPr>
        </p:nvSpPr>
        <p:spPr>
          <a:xfrm>
            <a:off x="966126"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Title 1">
            <a:extLst>
              <a:ext uri="{FF2B5EF4-FFF2-40B4-BE49-F238E27FC236}">
                <a16:creationId xmlns:a16="http://schemas.microsoft.com/office/drawing/2014/main" id="{0F60B097-15C2-6058-F871-AD26D7BAEF5B}"/>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75C3E5C0-4E88-B120-201C-17F9ECD00F3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87F1C42-9236-527B-FB6A-C72E9BD5B5FD}"/>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684653819"/>
      </p:ext>
    </p:extLst>
  </p:cSld>
  <p:clrMapOvr>
    <a:masterClrMapping/>
  </p:clrMapOvr>
  <p:extLst>
    <p:ext uri="{DCECCB84-F9BA-43D5-87BE-67443E8EF086}">
      <p15:sldGuideLst xmlns:p15="http://schemas.microsoft.com/office/powerpoint/2012/main">
        <p15:guide id="1" pos="2738">
          <p15:clr>
            <a:srgbClr val="FBAE40"/>
          </p15:clr>
        </p15:guide>
        <p15:guide id="2" pos="4943">
          <p15:clr>
            <a:srgbClr val="FBAE40"/>
          </p15:clr>
        </p15:guide>
        <p15:guide id="3" pos="2496">
          <p15:clr>
            <a:srgbClr val="FBAE40"/>
          </p15:clr>
        </p15:guide>
        <p15:guide id="4" pos="5184">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1_profile 4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74457-904B-1EC3-6586-371264D9E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7" name="background colour">
            <a:extLst>
              <a:ext uri="{FF2B5EF4-FFF2-40B4-BE49-F238E27FC236}">
                <a16:creationId xmlns:a16="http://schemas.microsoft.com/office/drawing/2014/main" id="{CB093DB5-19C2-E909-D674-87DCF8532838}"/>
              </a:ext>
            </a:extLst>
          </p:cNvPr>
          <p:cNvSpPr>
            <a:spLocks/>
          </p:cNvSpPr>
          <p:nvPr/>
        </p:nvSpPr>
        <p:spPr>
          <a:xfrm>
            <a:off x="342900"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8" name="background colour">
            <a:extLst>
              <a:ext uri="{FF2B5EF4-FFF2-40B4-BE49-F238E27FC236}">
                <a16:creationId xmlns:a16="http://schemas.microsoft.com/office/drawing/2014/main" id="{20153CED-29FE-7F20-5FA7-BD6CF2B5BA15}"/>
              </a:ext>
            </a:extLst>
          </p:cNvPr>
          <p:cNvSpPr>
            <a:spLocks/>
          </p:cNvSpPr>
          <p:nvPr/>
        </p:nvSpPr>
        <p:spPr>
          <a:xfrm>
            <a:off x="2544871"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9" name="background colour">
            <a:extLst>
              <a:ext uri="{FF2B5EF4-FFF2-40B4-BE49-F238E27FC236}">
                <a16:creationId xmlns:a16="http://schemas.microsoft.com/office/drawing/2014/main" id="{205DCB31-05E5-5FC6-70EE-3F8ACB420E7A}"/>
              </a:ext>
            </a:extLst>
          </p:cNvPr>
          <p:cNvSpPr>
            <a:spLocks/>
          </p:cNvSpPr>
          <p:nvPr/>
        </p:nvSpPr>
        <p:spPr>
          <a:xfrm>
            <a:off x="471764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73F4FE3E-DD06-2E0D-C8F6-4D629ECF4915}"/>
              </a:ext>
            </a:extLst>
          </p:cNvPr>
          <p:cNvSpPr>
            <a:spLocks/>
          </p:cNvSpPr>
          <p:nvPr/>
        </p:nvSpPr>
        <p:spPr>
          <a:xfrm>
            <a:off x="691109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74" name="contact details placeholder 04">
            <a:extLst>
              <a:ext uri="{FF2B5EF4-FFF2-40B4-BE49-F238E27FC236}">
                <a16:creationId xmlns:a16="http://schemas.microsoft.com/office/drawing/2014/main" id="{24A69A31-AE8C-43D4-638D-988605849247}"/>
              </a:ext>
            </a:extLst>
          </p:cNvPr>
          <p:cNvSpPr>
            <a:spLocks noGrp="1"/>
          </p:cNvSpPr>
          <p:nvPr>
            <p:ph type="body" sz="quarter" idx="35" hasCustomPrompt="1"/>
          </p:nvPr>
        </p:nvSpPr>
        <p:spPr>
          <a:xfrm>
            <a:off x="7031876"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75" name="role placeholder_04">
            <a:extLst>
              <a:ext uri="{FF2B5EF4-FFF2-40B4-BE49-F238E27FC236}">
                <a16:creationId xmlns:a16="http://schemas.microsoft.com/office/drawing/2014/main" id="{FB05C37F-EEA1-0D17-1179-5C9059BC8E2A}"/>
              </a:ext>
            </a:extLst>
          </p:cNvPr>
          <p:cNvSpPr>
            <a:spLocks noGrp="1"/>
          </p:cNvSpPr>
          <p:nvPr>
            <p:ph type="body" sz="quarter" idx="36" hasCustomPrompt="1"/>
          </p:nvPr>
        </p:nvSpPr>
        <p:spPr>
          <a:xfrm>
            <a:off x="7031876"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176" name="name placeholder 04">
            <a:extLst>
              <a:ext uri="{FF2B5EF4-FFF2-40B4-BE49-F238E27FC236}">
                <a16:creationId xmlns:a16="http://schemas.microsoft.com/office/drawing/2014/main" id="{2A2D74E0-4BDB-DDD9-26DD-3870DAC157D9}"/>
              </a:ext>
            </a:extLst>
          </p:cNvPr>
          <p:cNvSpPr>
            <a:spLocks noGrp="1"/>
          </p:cNvSpPr>
          <p:nvPr>
            <p:ph type="body" sz="quarter" idx="37" hasCustomPrompt="1"/>
          </p:nvPr>
        </p:nvSpPr>
        <p:spPr>
          <a:xfrm>
            <a:off x="7031876"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77" name="picture placeholder_04">
            <a:extLst>
              <a:ext uri="{FF2B5EF4-FFF2-40B4-BE49-F238E27FC236}">
                <a16:creationId xmlns:a16="http://schemas.microsoft.com/office/drawing/2014/main" id="{D79F3588-2C7B-E40A-259A-9834EC978EC4}"/>
              </a:ext>
            </a:extLst>
          </p:cNvPr>
          <p:cNvSpPr>
            <a:spLocks noGrp="1" noChangeAspect="1"/>
          </p:cNvSpPr>
          <p:nvPr>
            <p:ph type="pic" sz="quarter" idx="38" hasCustomPrompt="1"/>
          </p:nvPr>
        </p:nvSpPr>
        <p:spPr>
          <a:xfrm>
            <a:off x="7238879"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8" name="contact details placeholder 03">
            <a:extLst>
              <a:ext uri="{FF2B5EF4-FFF2-40B4-BE49-F238E27FC236}">
                <a16:creationId xmlns:a16="http://schemas.microsoft.com/office/drawing/2014/main" id="{CD8980D1-B188-C5FF-53DA-5861089F1273}"/>
              </a:ext>
            </a:extLst>
          </p:cNvPr>
          <p:cNvSpPr>
            <a:spLocks noGrp="1"/>
          </p:cNvSpPr>
          <p:nvPr>
            <p:ph type="body" sz="quarter" idx="32" hasCustomPrompt="1"/>
          </p:nvPr>
        </p:nvSpPr>
        <p:spPr>
          <a:xfrm>
            <a:off x="4841849"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9" name="role placeholder_03">
            <a:extLst>
              <a:ext uri="{FF2B5EF4-FFF2-40B4-BE49-F238E27FC236}">
                <a16:creationId xmlns:a16="http://schemas.microsoft.com/office/drawing/2014/main" id="{861DB171-620D-5833-A6E6-C273ABEB684D}"/>
              </a:ext>
            </a:extLst>
          </p:cNvPr>
          <p:cNvSpPr>
            <a:spLocks noGrp="1"/>
          </p:cNvSpPr>
          <p:nvPr>
            <p:ph type="body" sz="quarter" idx="33" hasCustomPrompt="1"/>
          </p:nvPr>
        </p:nvSpPr>
        <p:spPr>
          <a:xfrm>
            <a:off x="4841849"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0" name="name placeholder 03">
            <a:extLst>
              <a:ext uri="{FF2B5EF4-FFF2-40B4-BE49-F238E27FC236}">
                <a16:creationId xmlns:a16="http://schemas.microsoft.com/office/drawing/2014/main" id="{859F33DC-BA29-18B3-1CA2-5B801E1270AD}"/>
              </a:ext>
            </a:extLst>
          </p:cNvPr>
          <p:cNvSpPr>
            <a:spLocks noGrp="1"/>
          </p:cNvSpPr>
          <p:nvPr>
            <p:ph type="body" sz="quarter" idx="34" hasCustomPrompt="1"/>
          </p:nvPr>
        </p:nvSpPr>
        <p:spPr>
          <a:xfrm>
            <a:off x="4841849"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1" name="picture placeholder_03">
            <a:extLst>
              <a:ext uri="{FF2B5EF4-FFF2-40B4-BE49-F238E27FC236}">
                <a16:creationId xmlns:a16="http://schemas.microsoft.com/office/drawing/2014/main" id="{42577BA0-3AA0-3C6B-9AAE-14790D76CB7B}"/>
              </a:ext>
            </a:extLst>
          </p:cNvPr>
          <p:cNvSpPr>
            <a:spLocks noGrp="1" noChangeAspect="1"/>
          </p:cNvSpPr>
          <p:nvPr>
            <p:ph type="pic" sz="quarter" idx="31" hasCustomPrompt="1"/>
          </p:nvPr>
        </p:nvSpPr>
        <p:spPr>
          <a:xfrm>
            <a:off x="5045427"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2" name="contact details placeholder 02">
            <a:extLst>
              <a:ext uri="{FF2B5EF4-FFF2-40B4-BE49-F238E27FC236}">
                <a16:creationId xmlns:a16="http://schemas.microsoft.com/office/drawing/2014/main" id="{28F76D2F-D05D-C377-4D3A-98382C138339}"/>
              </a:ext>
            </a:extLst>
          </p:cNvPr>
          <p:cNvSpPr>
            <a:spLocks noGrp="1"/>
          </p:cNvSpPr>
          <p:nvPr>
            <p:ph type="body" sz="quarter" idx="28" hasCustomPrompt="1"/>
          </p:nvPr>
        </p:nvSpPr>
        <p:spPr>
          <a:xfrm>
            <a:off x="2669264" y="5086925"/>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3" name="role placeholder_02">
            <a:extLst>
              <a:ext uri="{FF2B5EF4-FFF2-40B4-BE49-F238E27FC236}">
                <a16:creationId xmlns:a16="http://schemas.microsoft.com/office/drawing/2014/main" id="{BCB04FFA-4BF1-11EF-DB1A-04E7E72B63F6}"/>
              </a:ext>
            </a:extLst>
          </p:cNvPr>
          <p:cNvSpPr>
            <a:spLocks noGrp="1"/>
          </p:cNvSpPr>
          <p:nvPr>
            <p:ph type="body" sz="quarter" idx="29" hasCustomPrompt="1"/>
          </p:nvPr>
        </p:nvSpPr>
        <p:spPr>
          <a:xfrm>
            <a:off x="2669264" y="3962603"/>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2">
            <a:extLst>
              <a:ext uri="{FF2B5EF4-FFF2-40B4-BE49-F238E27FC236}">
                <a16:creationId xmlns:a16="http://schemas.microsoft.com/office/drawing/2014/main" id="{536BB007-4F60-39C3-165C-EFFDCE71AA75}"/>
              </a:ext>
            </a:extLst>
          </p:cNvPr>
          <p:cNvSpPr>
            <a:spLocks noGrp="1"/>
          </p:cNvSpPr>
          <p:nvPr>
            <p:ph type="body" sz="quarter" idx="30" hasCustomPrompt="1"/>
          </p:nvPr>
        </p:nvSpPr>
        <p:spPr>
          <a:xfrm>
            <a:off x="2669264" y="3640555"/>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5" name="picture placeholder_02">
            <a:extLst>
              <a:ext uri="{FF2B5EF4-FFF2-40B4-BE49-F238E27FC236}">
                <a16:creationId xmlns:a16="http://schemas.microsoft.com/office/drawing/2014/main" id="{5B7DD683-1971-B0E4-767A-97E5DDA7B2AC}"/>
              </a:ext>
            </a:extLst>
          </p:cNvPr>
          <p:cNvSpPr>
            <a:spLocks noGrp="1" noChangeAspect="1"/>
          </p:cNvSpPr>
          <p:nvPr>
            <p:ph type="pic" sz="quarter" idx="27" hasCustomPrompt="1"/>
          </p:nvPr>
        </p:nvSpPr>
        <p:spPr>
          <a:xfrm>
            <a:off x="2872652" y="1720337"/>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6" name="contact details placeholder 01">
            <a:extLst>
              <a:ext uri="{FF2B5EF4-FFF2-40B4-BE49-F238E27FC236}">
                <a16:creationId xmlns:a16="http://schemas.microsoft.com/office/drawing/2014/main" id="{F3DC041D-F6FD-7127-3B00-F06DDEBC1C49}"/>
              </a:ext>
            </a:extLst>
          </p:cNvPr>
          <p:cNvSpPr>
            <a:spLocks noGrp="1"/>
          </p:cNvSpPr>
          <p:nvPr>
            <p:ph type="body" sz="quarter" idx="20" hasCustomPrompt="1"/>
          </p:nvPr>
        </p:nvSpPr>
        <p:spPr>
          <a:xfrm>
            <a:off x="470718"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7" name="role placeholder_01">
            <a:extLst>
              <a:ext uri="{FF2B5EF4-FFF2-40B4-BE49-F238E27FC236}">
                <a16:creationId xmlns:a16="http://schemas.microsoft.com/office/drawing/2014/main" id="{E5134476-BFE2-0C41-CE3D-55EEF0DC8E17}"/>
              </a:ext>
            </a:extLst>
          </p:cNvPr>
          <p:cNvSpPr>
            <a:spLocks noGrp="1"/>
          </p:cNvSpPr>
          <p:nvPr>
            <p:ph type="body" sz="quarter" idx="26" hasCustomPrompt="1"/>
          </p:nvPr>
        </p:nvSpPr>
        <p:spPr>
          <a:xfrm>
            <a:off x="470718" y="3954329"/>
            <a:ext cx="1630800" cy="215444"/>
          </a:xfrm>
          <a:prstGeom prst="rect">
            <a:avLst/>
          </a:prstGeom>
        </p:spPr>
        <p:txBody>
          <a:bodyPr wrap="square">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8" name="name placeholder 01">
            <a:extLst>
              <a:ext uri="{FF2B5EF4-FFF2-40B4-BE49-F238E27FC236}">
                <a16:creationId xmlns:a16="http://schemas.microsoft.com/office/drawing/2014/main" id="{0206759D-40E3-04BC-074B-2AE420B32B40}"/>
              </a:ext>
            </a:extLst>
          </p:cNvPr>
          <p:cNvSpPr>
            <a:spLocks noGrp="1"/>
          </p:cNvSpPr>
          <p:nvPr>
            <p:ph type="body" sz="quarter" idx="19" hasCustomPrompt="1"/>
          </p:nvPr>
        </p:nvSpPr>
        <p:spPr>
          <a:xfrm>
            <a:off x="470718" y="3632280"/>
            <a:ext cx="1630800" cy="246221"/>
          </a:xfrm>
          <a:prstGeom prst="rect">
            <a:avLst/>
          </a:prstGeom>
        </p:spPr>
        <p:txBody>
          <a:bodyPr wrap="square">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9" name="picture placeholder_01">
            <a:extLst>
              <a:ext uri="{FF2B5EF4-FFF2-40B4-BE49-F238E27FC236}">
                <a16:creationId xmlns:a16="http://schemas.microsoft.com/office/drawing/2014/main" id="{3206DC98-D93A-9EE3-215E-A31976C53119}"/>
              </a:ext>
            </a:extLst>
          </p:cNvPr>
          <p:cNvSpPr>
            <a:spLocks noGrp="1" noChangeAspect="1"/>
          </p:cNvSpPr>
          <p:nvPr>
            <p:ph type="pic" sz="quarter" idx="23" hasCustomPrompt="1"/>
          </p:nvPr>
        </p:nvSpPr>
        <p:spPr>
          <a:xfrm>
            <a:off x="670680"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6" name="Title 5">
            <a:extLst>
              <a:ext uri="{FF2B5EF4-FFF2-40B4-BE49-F238E27FC236}">
                <a16:creationId xmlns:a16="http://schemas.microsoft.com/office/drawing/2014/main" id="{918ACF49-5EE3-2692-F36A-5A2B15B950D8}"/>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5B64D9BE-1CF2-27DF-8386-93102D540D0B}"/>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63549417-2493-5971-5077-6069FC401F5C}"/>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186060735"/>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profile 1x (red)">
    <p:spTree>
      <p:nvGrpSpPr>
        <p:cNvPr id="1" name=""/>
        <p:cNvGrpSpPr/>
        <p:nvPr/>
      </p:nvGrpSpPr>
      <p:grpSpPr>
        <a:xfrm>
          <a:off x="0" y="0"/>
          <a:ext cx="0" cy="0"/>
          <a:chOff x="0" y="0"/>
          <a:chExt cx="0" cy="0"/>
        </a:xfrm>
      </p:grpSpPr>
      <p:sp>
        <p:nvSpPr>
          <p:cNvPr id="7" name="background color">
            <a:extLst>
              <a:ext uri="{FF2B5EF4-FFF2-40B4-BE49-F238E27FC236}">
                <a16:creationId xmlns:a16="http://schemas.microsoft.com/office/drawing/2014/main" id="{BD769638-B972-57B9-D898-3A78728C3E60}"/>
              </a:ext>
              <a:ext uri="{C183D7F6-B498-43B3-948B-1728B52AA6E4}">
                <adec:decorative xmlns:adec="http://schemas.microsoft.com/office/drawing/2017/decorative" val="1"/>
              </a:ext>
            </a:extLst>
          </p:cNvPr>
          <p:cNvSpPr>
            <a:spLocks/>
          </p:cNvSpPr>
          <p:nvPr/>
        </p:nvSpPr>
        <p:spPr>
          <a:xfrm>
            <a:off x="0" y="2"/>
            <a:ext cx="3006329" cy="6857999"/>
          </a:xfrm>
          <a:prstGeom prst="rect">
            <a:avLst/>
          </a:prstGeom>
          <a:blipFill dpi="0" rotWithShape="1">
            <a:blip r:embed="rId2"/>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13" name="picture placeholder">
            <a:extLst>
              <a:ext uri="{FF2B5EF4-FFF2-40B4-BE49-F238E27FC236}">
                <a16:creationId xmlns:a16="http://schemas.microsoft.com/office/drawing/2014/main" id="{52B91902-C0FE-E942-6954-501149070F4E}"/>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D6D8E9D3-4638-2B8F-F76E-4024902DADB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E3E5BA31-02C8-0783-24B1-5BCBC7EAA23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9" name="contact details placeholder">
            <a:extLst>
              <a:ext uri="{FF2B5EF4-FFF2-40B4-BE49-F238E27FC236}">
                <a16:creationId xmlns:a16="http://schemas.microsoft.com/office/drawing/2014/main" id="{52E7D7DA-6F25-8F7A-EFDA-767B34A127FC}"/>
              </a:ext>
            </a:extLst>
          </p:cNvPr>
          <p:cNvSpPr>
            <a:spLocks noGrp="1"/>
          </p:cNvSpPr>
          <p:nvPr>
            <p:ph type="body" sz="quarter" idx="17" hasCustomPrompt="1"/>
          </p:nvPr>
        </p:nvSpPr>
        <p:spPr>
          <a:xfrm>
            <a:off x="342900" y="2671201"/>
            <a:ext cx="2320529" cy="3272398"/>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0" name="role placeholder">
            <a:extLst>
              <a:ext uri="{FF2B5EF4-FFF2-40B4-BE49-F238E27FC236}">
                <a16:creationId xmlns:a16="http://schemas.microsoft.com/office/drawing/2014/main" id="{FE7E2E65-6672-2678-51BE-6C9E534BB472}"/>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1" name="Title 5">
            <a:extLst>
              <a:ext uri="{FF2B5EF4-FFF2-40B4-BE49-F238E27FC236}">
                <a16:creationId xmlns:a16="http://schemas.microsoft.com/office/drawing/2014/main" id="{5768B81F-C533-BE43-9E69-115D074F3B82}"/>
              </a:ext>
            </a:extLst>
          </p:cNvPr>
          <p:cNvSpPr>
            <a:spLocks noGrp="1"/>
          </p:cNvSpPr>
          <p:nvPr>
            <p:ph type="title" hasCustomPrompt="1"/>
          </p:nvPr>
        </p:nvSpPr>
        <p:spPr>
          <a:xfrm>
            <a:off x="3259931" y="457201"/>
            <a:ext cx="5513031" cy="321999"/>
          </a:xfrm>
        </p:spPr>
        <p:txBody>
          <a:bodyPr/>
          <a:lstStyle/>
          <a:p>
            <a:r>
              <a:rPr lang="en-US" dirty="0"/>
              <a:t>Name</a:t>
            </a:r>
          </a:p>
        </p:txBody>
      </p:sp>
      <p:sp>
        <p:nvSpPr>
          <p:cNvPr id="12" name="Content Placeholder 10">
            <a:extLst>
              <a:ext uri="{FF2B5EF4-FFF2-40B4-BE49-F238E27FC236}">
                <a16:creationId xmlns:a16="http://schemas.microsoft.com/office/drawing/2014/main" id="{DCDCB3C0-636E-F5AF-D522-201E1F4905FC}"/>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242352"/>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profile 1x">
    <p:spTree>
      <p:nvGrpSpPr>
        <p:cNvPr id="1" name=""/>
        <p:cNvGrpSpPr/>
        <p:nvPr/>
      </p:nvGrpSpPr>
      <p:grpSpPr>
        <a:xfrm>
          <a:off x="0" y="0"/>
          <a:ext cx="0" cy="0"/>
          <a:chOff x="0" y="0"/>
          <a:chExt cx="0" cy="0"/>
        </a:xfrm>
      </p:grpSpPr>
      <p:grpSp>
        <p:nvGrpSpPr>
          <p:cNvPr id="3" name="picture background">
            <a:extLst>
              <a:ext uri="{FF2B5EF4-FFF2-40B4-BE49-F238E27FC236}">
                <a16:creationId xmlns:a16="http://schemas.microsoft.com/office/drawing/2014/main" id="{7A5A8B4D-25B7-4515-B660-8458F7B8C35B}"/>
              </a:ext>
            </a:extLst>
          </p:cNvPr>
          <p:cNvGrpSpPr>
            <a:grpSpLocks/>
          </p:cNvGrpSpPr>
          <p:nvPr/>
        </p:nvGrpSpPr>
        <p:grpSpPr>
          <a:xfrm>
            <a:off x="0" y="1"/>
            <a:ext cx="3006329" cy="6857999"/>
            <a:chOff x="8206799" y="0"/>
            <a:chExt cx="4008438" cy="6857999"/>
          </a:xfrm>
          <a:solidFill>
            <a:schemeClr val="bg2"/>
          </a:solidFill>
        </p:grpSpPr>
        <p:sp>
          <p:nvSpPr>
            <p:cNvPr id="4" name="background color">
              <a:extLst>
                <a:ext uri="{FF2B5EF4-FFF2-40B4-BE49-F238E27FC236}">
                  <a16:creationId xmlns:a16="http://schemas.microsoft.com/office/drawing/2014/main" id="{DF5A61AE-44E4-31BA-C476-1263F298D501}"/>
                </a:ext>
              </a:extLst>
            </p:cNvPr>
            <p:cNvSpPr>
              <a:spLocks/>
            </p:cNvSpPr>
            <p:nvPr/>
          </p:nvSpPr>
          <p:spPr>
            <a:xfrm>
              <a:off x="8206799" y="0"/>
              <a:ext cx="4008438" cy="68579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5" name="triangle pattern">
              <a:extLst>
                <a:ext uri="{FF2B5EF4-FFF2-40B4-BE49-F238E27FC236}">
                  <a16:creationId xmlns:a16="http://schemas.microsoft.com/office/drawing/2014/main" id="{3781C9AD-DE22-51EB-0097-910578F3BD20}"/>
                </a:ext>
                <a:ext uri="{C183D7F6-B498-43B3-948B-1728B52AA6E4}">
                  <adec:decorative xmlns:adec="http://schemas.microsoft.com/office/drawing/2017/decorative" val="1"/>
                </a:ext>
              </a:extLst>
            </p:cNvPr>
            <p:cNvPicPr>
              <a:picLocks/>
            </p:cNvPicPr>
            <p:nvPr/>
          </p:nvPicPr>
          <p:blipFill>
            <a:blip r:embed="rId2"/>
            <a:srcRect l="16121" t="27382" r="45575" b="32817"/>
            <a:stretch/>
          </p:blipFill>
          <p:spPr>
            <a:xfrm rot="16200000" flipV="1">
              <a:off x="6782018" y="1424781"/>
              <a:ext cx="6857999" cy="4008437"/>
            </a:xfrm>
            <a:prstGeom prst="rect">
              <a:avLst/>
            </a:prstGeom>
          </p:spPr>
        </p:pic>
      </p:grpSp>
      <p:sp>
        <p:nvSpPr>
          <p:cNvPr id="7" name="picture placeholder">
            <a:extLst>
              <a:ext uri="{FF2B5EF4-FFF2-40B4-BE49-F238E27FC236}">
                <a16:creationId xmlns:a16="http://schemas.microsoft.com/office/drawing/2014/main" id="{A0FB8141-F787-8912-7858-2B33DBD51DD0}"/>
              </a:ext>
            </a:extLst>
          </p:cNvPr>
          <p:cNvSpPr>
            <a:spLocks noGrp="1" noChangeAspect="1"/>
          </p:cNvSpPr>
          <p:nvPr>
            <p:ph type="pic" sz="quarter" idx="13" hasCustomPrompt="1"/>
          </p:nvPr>
        </p:nvSpPr>
        <p:spPr>
          <a:xfrm>
            <a:off x="830951" y="457200"/>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0F8490C6-20F3-030C-1A8F-E3F0C2507DB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BB3EAFC-CB95-9E35-DD96-F837216E1943}"/>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11" name="contact details placeholder">
            <a:extLst>
              <a:ext uri="{FF2B5EF4-FFF2-40B4-BE49-F238E27FC236}">
                <a16:creationId xmlns:a16="http://schemas.microsoft.com/office/drawing/2014/main" id="{15689DE0-6DE3-A1A1-A210-00D8811A8870}"/>
              </a:ext>
            </a:extLst>
          </p:cNvPr>
          <p:cNvSpPr>
            <a:spLocks noGrp="1"/>
          </p:cNvSpPr>
          <p:nvPr>
            <p:ph type="body" sz="quarter" idx="17" hasCustomPrompt="1"/>
          </p:nvPr>
        </p:nvSpPr>
        <p:spPr>
          <a:xfrm>
            <a:off x="342900" y="2671201"/>
            <a:ext cx="2320529" cy="3272398"/>
          </a:xfrm>
        </p:spPr>
        <p:txBody>
          <a:bodyPr/>
          <a:lstStyle>
            <a:lvl1pPr algn="ctr">
              <a:defRPr sz="105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3" name="role placeholder">
            <a:extLst>
              <a:ext uri="{FF2B5EF4-FFF2-40B4-BE49-F238E27FC236}">
                <a16:creationId xmlns:a16="http://schemas.microsoft.com/office/drawing/2014/main" id="{E1A7E9CE-96EF-2B81-7A86-7FA238EC700E}"/>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4" name="Title 5">
            <a:extLst>
              <a:ext uri="{FF2B5EF4-FFF2-40B4-BE49-F238E27FC236}">
                <a16:creationId xmlns:a16="http://schemas.microsoft.com/office/drawing/2014/main" id="{8F9796CA-BEEC-7761-F407-25AABC52E652}"/>
              </a:ext>
            </a:extLst>
          </p:cNvPr>
          <p:cNvSpPr>
            <a:spLocks noGrp="1"/>
          </p:cNvSpPr>
          <p:nvPr>
            <p:ph type="title" hasCustomPrompt="1"/>
          </p:nvPr>
        </p:nvSpPr>
        <p:spPr>
          <a:xfrm>
            <a:off x="3259931" y="457201"/>
            <a:ext cx="5513031" cy="321999"/>
          </a:xfrm>
        </p:spPr>
        <p:txBody>
          <a:bodyPr/>
          <a:lstStyle/>
          <a:p>
            <a:r>
              <a:rPr lang="en-US" dirty="0"/>
              <a:t>Name</a:t>
            </a:r>
          </a:p>
        </p:txBody>
      </p:sp>
      <p:sp>
        <p:nvSpPr>
          <p:cNvPr id="15" name="Content Placeholder 10">
            <a:extLst>
              <a:ext uri="{FF2B5EF4-FFF2-40B4-BE49-F238E27FC236}">
                <a16:creationId xmlns:a16="http://schemas.microsoft.com/office/drawing/2014/main" id="{EC2EB9EF-E6CC-4E7E-4804-8CD2242820DA}"/>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22003"/>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1_profile 1x">
    <p:spTree>
      <p:nvGrpSpPr>
        <p:cNvPr id="1" name=""/>
        <p:cNvGrpSpPr/>
        <p:nvPr/>
      </p:nvGrpSpPr>
      <p:grpSpPr>
        <a:xfrm>
          <a:off x="0" y="0"/>
          <a:ext cx="0" cy="0"/>
          <a:chOff x="0" y="0"/>
          <a:chExt cx="0" cy="0"/>
        </a:xfrm>
      </p:grpSpPr>
      <p:sp>
        <p:nvSpPr>
          <p:cNvPr id="10" name="background color">
            <a:extLst>
              <a:ext uri="{FF2B5EF4-FFF2-40B4-BE49-F238E27FC236}">
                <a16:creationId xmlns:a16="http://schemas.microsoft.com/office/drawing/2014/main" id="{A3900614-F84A-E653-475A-5F1956CB28A4}"/>
              </a:ext>
              <a:ext uri="{C183D7F6-B498-43B3-948B-1728B52AA6E4}">
                <adec:decorative xmlns:adec="http://schemas.microsoft.com/office/drawing/2017/decorative" val="1"/>
              </a:ext>
            </a:extLst>
          </p:cNvPr>
          <p:cNvSpPr>
            <a:spLocks/>
          </p:cNvSpPr>
          <p:nvPr/>
        </p:nvSpPr>
        <p:spPr>
          <a:xfrm>
            <a:off x="0" y="2"/>
            <a:ext cx="300632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21" name="contact details placeholder">
            <a:extLst>
              <a:ext uri="{FF2B5EF4-FFF2-40B4-BE49-F238E27FC236}">
                <a16:creationId xmlns:a16="http://schemas.microsoft.com/office/drawing/2014/main" id="{31CE46E6-D243-C9E1-1F90-B2CE4BBA59B0}"/>
              </a:ext>
            </a:extLst>
          </p:cNvPr>
          <p:cNvSpPr>
            <a:spLocks noGrp="1"/>
          </p:cNvSpPr>
          <p:nvPr>
            <p:ph type="body" sz="quarter" idx="17" hasCustomPrompt="1"/>
          </p:nvPr>
        </p:nvSpPr>
        <p:spPr>
          <a:xfrm>
            <a:off x="342900" y="2671202"/>
            <a:ext cx="2320529" cy="3272399"/>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5" name="role placeholder">
            <a:extLst>
              <a:ext uri="{FF2B5EF4-FFF2-40B4-BE49-F238E27FC236}">
                <a16:creationId xmlns:a16="http://schemas.microsoft.com/office/drawing/2014/main" id="{C57F9CDE-9BE0-DEE2-EDB0-FA896BAF6F97}"/>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6" name="Title 5">
            <a:extLst>
              <a:ext uri="{FF2B5EF4-FFF2-40B4-BE49-F238E27FC236}">
                <a16:creationId xmlns:a16="http://schemas.microsoft.com/office/drawing/2014/main" id="{8A2759C8-7C53-9A43-E8CF-2E9274C2314F}"/>
              </a:ext>
            </a:extLst>
          </p:cNvPr>
          <p:cNvSpPr>
            <a:spLocks noGrp="1"/>
          </p:cNvSpPr>
          <p:nvPr>
            <p:ph type="title" hasCustomPrompt="1"/>
          </p:nvPr>
        </p:nvSpPr>
        <p:spPr>
          <a:xfrm>
            <a:off x="3259931" y="457201"/>
            <a:ext cx="5513031" cy="321999"/>
          </a:xfrm>
        </p:spPr>
        <p:txBody>
          <a:bodyPr/>
          <a:lstStyle/>
          <a:p>
            <a:r>
              <a:rPr lang="en-US" dirty="0"/>
              <a:t>Name</a:t>
            </a:r>
          </a:p>
        </p:txBody>
      </p:sp>
      <p:sp>
        <p:nvSpPr>
          <p:cNvPr id="2" name="picture placeholder">
            <a:extLst>
              <a:ext uri="{FF2B5EF4-FFF2-40B4-BE49-F238E27FC236}">
                <a16:creationId xmlns:a16="http://schemas.microsoft.com/office/drawing/2014/main" id="{CDABC688-A93D-C719-6D61-C4B6D1C8F9EB}"/>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7" name="Slide Number Placeholder 5">
            <a:extLst>
              <a:ext uri="{FF2B5EF4-FFF2-40B4-BE49-F238E27FC236}">
                <a16:creationId xmlns:a16="http://schemas.microsoft.com/office/drawing/2014/main" id="{BA2D0F50-46A1-F435-E28D-5FBFA1B4091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F1439AF8-943C-4E86-1D1E-90A1DDDE3632}"/>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1" name="Content Placeholder 10">
            <a:extLst>
              <a:ext uri="{FF2B5EF4-FFF2-40B4-BE49-F238E27FC236}">
                <a16:creationId xmlns:a16="http://schemas.microsoft.com/office/drawing/2014/main" id="{F2CFF24B-FFEF-370D-5009-B044FC38C9D4}"/>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056576"/>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6286500" y="4076701"/>
            <a:ext cx="2514600" cy="1866900"/>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2789809222"/>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34290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254508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474726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6949440" y="1828800"/>
            <a:ext cx="185166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342900" y="1828800"/>
            <a:ext cx="185166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2545080" y="1828800"/>
            <a:ext cx="185166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4747260" y="1828800"/>
            <a:ext cx="185166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6949440" y="1828800"/>
            <a:ext cx="185166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383221954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6286500" y="4076702"/>
            <a:ext cx="2514600" cy="1269999"/>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pic>
        <p:nvPicPr>
          <p:cNvPr id="2" name="Graphic 30" descr="LinkedIn icon">
            <a:extLst>
              <a:ext uri="{FF2B5EF4-FFF2-40B4-BE49-F238E27FC236}">
                <a16:creationId xmlns:a16="http://schemas.microsoft.com/office/drawing/2014/main" id="{67D6E5E2-528F-270F-8F49-950FD4E65634}"/>
              </a:ext>
            </a:extLst>
          </p:cNvPr>
          <p:cNvPicPr>
            <a:picLocks noChangeAspect="1"/>
          </p:cNvPicPr>
          <p:nvPr/>
        </p:nvPicPr>
        <p:blipFill>
          <a:blip r:embed="rId2">
            <a:biLevel thresh="25000"/>
          </a:blip>
          <a:srcRect/>
          <a:stretch/>
        </p:blipFill>
        <p:spPr>
          <a:xfrm>
            <a:off x="8558677" y="5669280"/>
            <a:ext cx="242423" cy="274320"/>
          </a:xfrm>
          <a:prstGeom prst="rect">
            <a:avLst/>
          </a:prstGeom>
        </p:spPr>
      </p:pic>
    </p:spTree>
    <p:extLst>
      <p:ext uri="{BB962C8B-B14F-4D97-AF65-F5344CB8AC3E}">
        <p14:creationId xmlns:p14="http://schemas.microsoft.com/office/powerpoint/2010/main" val="1353729320"/>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4" name="Graphic 3">
            <a:extLst>
              <a:ext uri="{FF2B5EF4-FFF2-40B4-BE49-F238E27FC236}">
                <a16:creationId xmlns:a16="http://schemas.microsoft.com/office/drawing/2014/main" id="{19F91B1A-6E0B-4C7B-B4B9-ED8B6C381225}"/>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7" name="Right Triangle 6">
            <a:extLst>
              <a:ext uri="{FF2B5EF4-FFF2-40B4-BE49-F238E27FC236}">
                <a16:creationId xmlns:a16="http://schemas.microsoft.com/office/drawing/2014/main" id="{E5523BC0-D57D-4454-B244-D1C3336A2BF3}"/>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361951" y="5369242"/>
            <a:ext cx="2324100"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350" b="0" kern="0" dirty="0">
                <a:solidFill>
                  <a:srgbClr val="404040"/>
                </a:solidFill>
                <a:latin typeface="Trebuchet MS"/>
              </a:defRPr>
            </a:lvl1pPr>
            <a:lvl2pPr>
              <a:defRPr lang="en-US" sz="135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959155249"/>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7" name="Graphic 3">
            <a:extLst>
              <a:ext uri="{FF2B5EF4-FFF2-40B4-BE49-F238E27FC236}">
                <a16:creationId xmlns:a16="http://schemas.microsoft.com/office/drawing/2014/main" id="{BA4A5280-F9AB-4B0F-B9EF-710C72992079}"/>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19" name="Right Triangle 18">
            <a:extLst>
              <a:ext uri="{FF2B5EF4-FFF2-40B4-BE49-F238E27FC236}">
                <a16:creationId xmlns:a16="http://schemas.microsoft.com/office/drawing/2014/main" id="{12EDA389-AADE-4A05-AA53-AE73693E1AF7}"/>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361951" y="5369242"/>
            <a:ext cx="1885949"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350" b="0" kern="0" smtClean="0">
                <a:solidFill>
                  <a:srgbClr val="404040"/>
                </a:solidFill>
                <a:latin typeface="Trebuchet MS"/>
              </a:defRPr>
            </a:lvl1pPr>
            <a:lvl2pPr marL="205740" indent="-204788">
              <a:spcBef>
                <a:spcPts val="0"/>
              </a:spcBef>
              <a:defRPr lang="en-US" sz="1350" kern="1200" smtClean="0">
                <a:solidFill>
                  <a:schemeClr val="tx1"/>
                </a:solidFill>
                <a:ea typeface="+mn-ea"/>
                <a:cs typeface="+mn-cs"/>
              </a:defRPr>
            </a:lvl2pPr>
            <a:lvl3pPr marL="411480" indent="-205740">
              <a:spcBef>
                <a:spcPts val="0"/>
              </a:spcBef>
              <a:defRPr lang="en-US" sz="1350" kern="1200" smtClean="0">
                <a:solidFill>
                  <a:schemeClr val="tx1"/>
                </a:solidFill>
                <a:ea typeface="+mn-ea"/>
                <a:cs typeface="+mn-cs"/>
              </a:defRPr>
            </a:lvl3pPr>
            <a:lvl4pPr marL="617220" indent="-205740">
              <a:spcBef>
                <a:spcPts val="0"/>
              </a:spcBef>
              <a:defRPr lang="en-US" sz="1200" kern="1200" smtClean="0">
                <a:solidFill>
                  <a:schemeClr val="tx1"/>
                </a:solidFill>
                <a:ea typeface="+mn-ea"/>
                <a:cs typeface="+mn-cs"/>
              </a:defRPr>
            </a:lvl4pPr>
            <a:lvl5pPr marL="822960" indent="-205740">
              <a:spcBef>
                <a:spcPts val="0"/>
              </a:spcBef>
              <a:defRPr lang="en-US" sz="12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pic>
        <p:nvPicPr>
          <p:cNvPr id="2" name="Graphic 30" descr="LinkedIn icon">
            <a:extLst>
              <a:ext uri="{FF2B5EF4-FFF2-40B4-BE49-F238E27FC236}">
                <a16:creationId xmlns:a16="http://schemas.microsoft.com/office/drawing/2014/main" id="{3CB4543B-4575-21D9-7F09-214ABF969A02}"/>
              </a:ext>
            </a:extLst>
          </p:cNvPr>
          <p:cNvPicPr>
            <a:picLocks noChangeAspect="1"/>
          </p:cNvPicPr>
          <p:nvPr/>
        </p:nvPicPr>
        <p:blipFill>
          <a:blip r:embed="rId2">
            <a:biLevel thresh="25000"/>
          </a:blip>
          <a:srcRect/>
          <a:stretch/>
        </p:blipFill>
        <p:spPr>
          <a:xfrm>
            <a:off x="2469529" y="5535140"/>
            <a:ext cx="242423" cy="274320"/>
          </a:xfrm>
          <a:prstGeom prst="rect">
            <a:avLst/>
          </a:prstGeom>
        </p:spPr>
      </p:pic>
    </p:spTree>
    <p:extLst>
      <p:ext uri="{BB962C8B-B14F-4D97-AF65-F5344CB8AC3E}">
        <p14:creationId xmlns:p14="http://schemas.microsoft.com/office/powerpoint/2010/main" val="2070591350"/>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C41B9-07E2-AC79-331F-8B4CC0A1DD83}"/>
              </a:ext>
            </a:extLst>
          </p:cNvPr>
          <p:cNvPicPr>
            <a:picLocks noChangeAspect="1"/>
          </p:cNvPicPr>
          <p:nvPr/>
        </p:nvPicPr>
        <p:blipFill rotWithShape="1">
          <a:blip r:embed="rId2"/>
          <a:srcRect t="14326" r="15385" b="14326"/>
          <a:stretch/>
        </p:blipFill>
        <p:spPr>
          <a:xfrm>
            <a:off x="1" y="-1"/>
            <a:ext cx="9143999" cy="6858001"/>
          </a:xfrm>
          <a:prstGeom prst="rect">
            <a:avLst/>
          </a:prstGeom>
        </p:spPr>
      </p:pic>
      <p:sp>
        <p:nvSpPr>
          <p:cNvPr id="12" name="Rectangle 15"/>
          <p:cNvSpPr>
            <a:spLocks noChangeArrowheads="1"/>
          </p:cNvSpPr>
          <p:nvPr/>
        </p:nvSpPr>
        <p:spPr bwMode="gray">
          <a:xfrm>
            <a:off x="0" y="0"/>
            <a:ext cx="9144000" cy="6858000"/>
          </a:xfrm>
          <a:prstGeom prst="rect">
            <a:avLst/>
          </a:prstGeom>
          <a:solidFill>
            <a:schemeClr val="tx2">
              <a:alpha val="61169"/>
            </a:schemeClr>
          </a:solidFill>
          <a:ln w="9525">
            <a:noFill/>
            <a:miter lim="800000"/>
            <a:headEnd/>
            <a:tailEnd/>
          </a:ln>
          <a:effectLst/>
        </p:spPr>
        <p:txBody>
          <a:bodyPr wrap="none" anchor="ctr"/>
          <a:lstStyle/>
          <a:p>
            <a:endParaRPr lang="en-GB" sz="1350"/>
          </a:p>
        </p:txBody>
      </p:sp>
      <p:sp>
        <p:nvSpPr>
          <p:cNvPr id="5" name="Rectangle 15">
            <a:extLst>
              <a:ext uri="{FF2B5EF4-FFF2-40B4-BE49-F238E27FC236}">
                <a16:creationId xmlns:a16="http://schemas.microsoft.com/office/drawing/2014/main" id="{944B6644-368E-69EA-3BA7-95EDDB9B0FFB}"/>
              </a:ext>
            </a:extLst>
          </p:cNvPr>
          <p:cNvSpPr>
            <a:spLocks noChangeArrowheads="1"/>
          </p:cNvSpPr>
          <p:nvPr/>
        </p:nvSpPr>
        <p:spPr bwMode="gray">
          <a:xfrm rot="16200000">
            <a:off x="1142998" y="-1142998"/>
            <a:ext cx="6858003" cy="9143999"/>
          </a:xfrm>
          <a:prstGeom prst="rect">
            <a:avLst/>
          </a:prstGeom>
          <a:gradFill>
            <a:gsLst>
              <a:gs pos="0">
                <a:schemeClr val="tx1">
                  <a:lumMod val="0"/>
                  <a:alpha val="42526"/>
                </a:schemeClr>
              </a:gs>
              <a:gs pos="100000">
                <a:schemeClr val="bg1">
                  <a:alpha val="0"/>
                  <a:lumMod val="0"/>
                </a:schemeClr>
              </a:gs>
            </a:gsLst>
            <a:lin ang="5400000" scaled="1"/>
          </a:gradFill>
          <a:ln w="9525">
            <a:noFill/>
            <a:miter lim="800000"/>
            <a:headEnd/>
            <a:tailEnd/>
          </a:ln>
          <a:effectLst/>
        </p:spPr>
        <p:txBody>
          <a:bodyPr wrap="none" anchor="ctr"/>
          <a:lstStyle/>
          <a:p>
            <a:endParaRPr lang="en-GB" sz="1350"/>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342899" y="6037239"/>
            <a:ext cx="5479931" cy="311624"/>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675"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 2026 BDO USA, P.C. All rights reserved. </a:t>
            </a:r>
          </a:p>
        </p:txBody>
      </p:sp>
      <p:pic>
        <p:nvPicPr>
          <p:cNvPr id="10" name="Graphic 6">
            <a:extLst>
              <a:ext uri="{FF2B5EF4-FFF2-40B4-BE49-F238E27FC236}">
                <a16:creationId xmlns:a16="http://schemas.microsoft.com/office/drawing/2014/main" id="{5A21E8C9-F2B0-4917-A7A0-3F45F4B37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2" name="TextBox 9">
            <a:extLst>
              <a:ext uri="{FF2B5EF4-FFF2-40B4-BE49-F238E27FC236}">
                <a16:creationId xmlns:a16="http://schemas.microsoft.com/office/drawing/2014/main" id="{B2732B94-7642-D038-DE6B-71B6985855CA}"/>
              </a:ext>
            </a:extLst>
          </p:cNvPr>
          <p:cNvSpPr txBox="1">
            <a:spLocks noChangeArrowheads="1"/>
          </p:cNvSpPr>
          <p:nvPr/>
        </p:nvSpPr>
        <p:spPr bwMode="auto">
          <a:xfrm>
            <a:off x="342900" y="4577555"/>
            <a:ext cx="5333541" cy="1051570"/>
          </a:xfrm>
          <a:prstGeom prst="rect">
            <a:avLst/>
          </a:prstGeom>
          <a:noFill/>
          <a:ln w="9525">
            <a:noFill/>
            <a:miter lim="800000"/>
            <a:headEnd/>
            <a:tailEnd/>
          </a:ln>
        </p:spPr>
        <p:txBody>
          <a:bodyPr wrap="square" lIns="0" tIns="0" rIns="0" bIns="0" anchor="b">
            <a:spAutoFit/>
          </a:bodyPr>
          <a:lstStyle/>
          <a:p>
            <a:pPr>
              <a:spcBef>
                <a:spcPts val="0"/>
              </a:spcBef>
              <a:spcAft>
                <a:spcPts val="450"/>
              </a:spcAft>
            </a:pPr>
            <a:r>
              <a:rPr lang="en-US" sz="750" b="1" kern="1200" dirty="0">
                <a:solidFill>
                  <a:schemeClr val="bg1"/>
                </a:solidFill>
                <a:effectLst/>
                <a:latin typeface="+mn-lt"/>
                <a:ea typeface="+mn-ea"/>
                <a:cs typeface="+mn-cs"/>
              </a:rPr>
              <a:t>About BDO USA </a:t>
            </a:r>
          </a:p>
          <a:p>
            <a:pPr>
              <a:spcBef>
                <a:spcPts val="0"/>
              </a:spcBef>
              <a:spcAft>
                <a:spcPts val="450"/>
              </a:spcAft>
            </a:pPr>
            <a:r>
              <a:rPr lang="en-US" sz="750" b="0" kern="1200" dirty="0">
                <a:solidFill>
                  <a:schemeClr val="bg1"/>
                </a:solidFill>
                <a:effectLst/>
                <a:latin typeface="+mn-lt"/>
                <a:ea typeface="+mn-ea"/>
                <a:cs typeface="+mn-cs"/>
              </a:rPr>
              <a:t>Our purpose is helping people thrive, every day. Together, we are focused on delivering exceptional and sustainable outcomes and value for our people, our clients and our communities. BDO is proud to be an ESOP company, reflecting a culture that puts people first. BDO professionals provide assurance, tax and advisory services for a diverse range of clients across the U.S. and in over 160 countries through our global organization.</a:t>
            </a:r>
          </a:p>
          <a:p>
            <a:pPr>
              <a:spcBef>
                <a:spcPts val="0"/>
              </a:spcBef>
              <a:spcAft>
                <a:spcPts val="450"/>
              </a:spcAft>
            </a:pPr>
            <a:r>
              <a:rPr lang="en-US" sz="750" b="0" kern="1200" dirty="0">
                <a:solidFill>
                  <a:schemeClr val="bg1"/>
                </a:solidFill>
                <a:effectLst/>
                <a:latin typeface="+mn-lt"/>
                <a:ea typeface="+mn-ea"/>
                <a:cs typeface="+mn-cs"/>
              </a:rPr>
              <a:t>BDO is the brand name for the BDO network and for each of the BDO Member Firms. BDO USA, P.C., a Virginia professional corporation, is the U.S. member of BDO International Limited, a UK company limited by guarantee, and forms part of the international BDO network of independent member firms. For more information, please visit: </a:t>
            </a:r>
            <a:r>
              <a:rPr lang="en-US" sz="750" b="0" kern="1200" dirty="0" err="1">
                <a:solidFill>
                  <a:schemeClr val="bg1"/>
                </a:solidFill>
                <a:effectLst/>
                <a:latin typeface="+mn-lt"/>
                <a:ea typeface="+mn-ea"/>
                <a:cs typeface="+mn-cs"/>
              </a:rPr>
              <a:t>www.bdo.com</a:t>
            </a:r>
            <a:r>
              <a:rPr lang="en-US" sz="750" b="0" kern="1200" dirty="0">
                <a:solidFill>
                  <a:schemeClr val="bg1"/>
                </a:solidFill>
                <a:effectLst/>
                <a:latin typeface="+mn-lt"/>
                <a:ea typeface="+mn-ea"/>
                <a:cs typeface="+mn-cs"/>
              </a:rPr>
              <a:t>.</a:t>
            </a:r>
          </a:p>
        </p:txBody>
      </p:sp>
    </p:spTree>
    <p:extLst>
      <p:ext uri="{BB962C8B-B14F-4D97-AF65-F5344CB8AC3E}">
        <p14:creationId xmlns:p14="http://schemas.microsoft.com/office/powerpoint/2010/main" val="3221167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BE99-5A3F-4F5D-8E4E-07BFDB52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D2C7FA-24B6-43BB-9EA8-CB112AC43C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23265-FF91-4DEB-A63C-2569D2005C72}"/>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5494F09B-2C2C-43C3-865D-89B3C6DA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4B6BB-D290-4A32-B7E5-157D51BD44FA}"/>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344409166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D35-E509-4F05-ACF5-F8933BB8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83FD-31E3-4F1D-9724-F8C4D5E1E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8B8BA-3BE2-4A78-B390-3C00608E59E1}"/>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310E914D-C1A9-4ECC-9806-C903B8F49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DB9E-FF86-49C1-84F9-3940E0215D31}"/>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93032121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873730AD-BB66-4D85-B9BE-B42743655D28}" type="datetimeFigureOut">
              <a:rPr lang="en-US" smtClean="0"/>
              <a:t>6/7/2026</a:t>
            </a:fld>
            <a:endParaRPr lang="en-US"/>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D22A0F4B-0801-4AD4-AD40-9179944CAA8B}" type="slidenum">
              <a:rPr lang="en-US" smtClean="0"/>
              <a:t>‹#›</a:t>
            </a:fld>
            <a:endParaRPr lang="en-US"/>
          </a:p>
        </p:txBody>
      </p:sp>
    </p:spTree>
    <p:extLst>
      <p:ext uri="{BB962C8B-B14F-4D97-AF65-F5344CB8AC3E}">
        <p14:creationId xmlns:p14="http://schemas.microsoft.com/office/powerpoint/2010/main" val="2127687961"/>
      </p:ext>
    </p:extLst>
  </p:cSld>
  <p:clrMapOvr>
    <a:overrideClrMapping bg1="dk1" tx1="lt1" bg2="dk2" tx2="lt2" accent1="accent1" accent2="accent2" accent3="accent3" accent4="accent4" accent5="accent5" accent6="accent6" hlink="hlink" folHlink="folHlink"/>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33159346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4240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6/7/2026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5703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2502704018"/>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6/7/2026</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312073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2696780"/>
      </p:ext>
    </p:extLst>
  </p:cSld>
  <p:clrMapOvr>
    <a:masterClrMapping/>
  </p:clrMapOvr>
  <p:extLst>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90610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65618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67146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9440161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6/7/2026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3677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2273887" y="0"/>
            <a:ext cx="6870113"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342901" y="457200"/>
            <a:ext cx="25145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111443943"/>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 bloc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DD2873E2-BD86-2875-CB97-BF38A7293938}"/>
              </a:ext>
              <a:ext uri="{C183D7F6-B498-43B3-948B-1728B52AA6E4}">
                <adec:decorative xmlns:adec="http://schemas.microsoft.com/office/drawing/2017/decorative" val="1"/>
              </a:ext>
            </a:extLst>
          </p:cNvPr>
          <p:cNvSpPr/>
          <p:nvPr/>
        </p:nvSpPr>
        <p:spPr>
          <a:xfrm rot="16200000" flipH="1">
            <a:off x="3912897" y="1626900"/>
            <a:ext cx="6858001" cy="3604205"/>
          </a:xfrm>
          <a:prstGeom prst="rtTriangle">
            <a:avLst/>
          </a:prstGeom>
          <a:solidFill>
            <a:schemeClr val="bg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4" name="Content Placeholder 15">
            <a:extLst>
              <a:ext uri="{FF2B5EF4-FFF2-40B4-BE49-F238E27FC236}">
                <a16:creationId xmlns:a16="http://schemas.microsoft.com/office/drawing/2014/main" id="{4E4EFC46-79B4-4ABB-B065-3E21F9F2AED2}"/>
              </a:ext>
            </a:extLst>
          </p:cNvPr>
          <p:cNvSpPr>
            <a:spLocks noGrp="1"/>
          </p:cNvSpPr>
          <p:nvPr>
            <p:ph sz="quarter" idx="12"/>
          </p:nvPr>
        </p:nvSpPr>
        <p:spPr>
          <a:xfrm>
            <a:off x="2857501" y="457200"/>
            <a:ext cx="5943600" cy="5486400"/>
          </a:xfrm>
          <a:solidFill>
            <a:schemeClr val="bg1"/>
          </a:solidFill>
          <a:effectLst>
            <a:outerShdw blurRad="190500" algn="t" rotWithShape="0">
              <a:prstClr val="black">
                <a:alpha val="15000"/>
              </a:prstClr>
            </a:outerShdw>
          </a:effectLst>
        </p:spPr>
        <p:txBody>
          <a:bodyPr vert="horz" wrap="square" lIns="182880" tIns="182880" rIns="182880" bIns="182880" rtlCol="0" anchor="ctr">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3" name="Footer Placeholder 2">
            <a:extLst>
              <a:ext uri="{FF2B5EF4-FFF2-40B4-BE49-F238E27FC236}">
                <a16:creationId xmlns:a16="http://schemas.microsoft.com/office/drawing/2014/main" id="{D981B7F3-6B42-7990-350D-AED31FAD6A22}"/>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50478049-ED07-4F7D-B446-CEE9CB83F1F6}"/>
              </a:ext>
            </a:extLst>
          </p:cNvPr>
          <p:cNvSpPr>
            <a:spLocks noGrp="1"/>
          </p:cNvSpPr>
          <p:nvPr>
            <p:ph type="title"/>
          </p:nvPr>
        </p:nvSpPr>
        <p:spPr>
          <a:xfrm>
            <a:off x="342901" y="457200"/>
            <a:ext cx="2171699" cy="5486400"/>
          </a:xfrm>
        </p:spPr>
        <p:txBody>
          <a:bodyPr/>
          <a:lstStyle/>
          <a:p>
            <a:r>
              <a:rPr lang="en-US"/>
              <a:t>Click to edit Master title style</a:t>
            </a:r>
            <a:endParaRPr lang="en-US" dirty="0"/>
          </a:p>
        </p:txBody>
      </p:sp>
    </p:spTree>
    <p:extLst>
      <p:ext uri="{BB962C8B-B14F-4D97-AF65-F5344CB8AC3E}">
        <p14:creationId xmlns:p14="http://schemas.microsoft.com/office/powerpoint/2010/main" val="2145824438"/>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152">
          <p15:clr>
            <a:srgbClr val="FBAE40"/>
          </p15:clr>
        </p15:guide>
        <p15:guide id="3" pos="2112">
          <p15:clr>
            <a:srgbClr val="FBAE40"/>
          </p15:clr>
        </p15:guide>
        <p15:guide id="4" pos="24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
        <p:nvSpPr>
          <p:cNvPr id="4" name="Content Placeholder 3">
            <a:extLst>
              <a:ext uri="{FF2B5EF4-FFF2-40B4-BE49-F238E27FC236}">
                <a16:creationId xmlns:a16="http://schemas.microsoft.com/office/drawing/2014/main" id="{A1660E5D-054A-FD44-CD87-18CA2F0A2A20}"/>
              </a:ext>
            </a:extLst>
          </p:cNvPr>
          <p:cNvSpPr>
            <a:spLocks noGrp="1"/>
          </p:cNvSpPr>
          <p:nvPr>
            <p:ph sz="quarter" idx="15"/>
          </p:nvPr>
        </p:nvSpPr>
        <p:spPr>
          <a:xfrm>
            <a:off x="342900" y="2286000"/>
            <a:ext cx="4914900" cy="1938992"/>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no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819526971"/>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342900" y="457200"/>
            <a:ext cx="49149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135007260"/>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2566301" y="0"/>
            <a:ext cx="6577700"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342900" y="6400800"/>
            <a:ext cx="3563594" cy="228600"/>
          </a:xfrm>
        </p:spPr>
        <p:txBody>
          <a:bodyPr/>
          <a:lstStyle/>
          <a:p>
            <a:endParaRPr lang="en-US"/>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342901" y="457200"/>
            <a:ext cx="35432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342900" y="2286000"/>
            <a:ext cx="4914900" cy="2033890"/>
          </a:xfrm>
          <a:prstGeom prst="rect">
            <a:avLst/>
          </a:prstGeom>
          <a:solidFill>
            <a:schemeClr val="bg1"/>
          </a:solidFill>
          <a:effectLst>
            <a:outerShdw blurRad="190500" algn="t" rotWithShape="0">
              <a:prstClr val="black">
                <a:alpha val="15000"/>
              </a:prstClr>
            </a:outerShdw>
          </a:effectLst>
        </p:spPr>
        <p:txBody>
          <a:bodyPr vert="horz" wrap="square" lIns="182880" tIns="182880" rIns="182880" bIns="182880" rtlCol="0" anchor="t" anchorCtr="0">
            <a:spAutoFit/>
          </a:bodyPr>
          <a:lstStyle>
            <a:lvl1pPr>
              <a:defRPr lang="en-US" sz="1350" dirty="0"/>
            </a:lvl1pPr>
            <a:lvl2pPr>
              <a:defRPr lang="en-US" sz="1350" dirty="0"/>
            </a:lvl2pPr>
            <a:lvl3pPr>
              <a:defRPr lang="en-US" dirty="0"/>
            </a:lvl3pPr>
            <a:lvl4pPr>
              <a:defRPr lang="en-US" sz="1050" dirty="0"/>
            </a:lvl4pPr>
            <a:lvl5pPr>
              <a:defRPr lang="en-US" sz="1050" dirty="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3937819" y="-810883"/>
            <a:ext cx="4863281" cy="663399"/>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1949767102"/>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58CBE-C1A2-ACD2-6475-8A1170AB2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3163777755"/>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 uri="{C183D7F6-B498-43B3-948B-1728B52AA6E4}">
                <adec:decorative xmlns:adec="http://schemas.microsoft.com/office/drawing/2017/decorative" val="1"/>
              </a:ext>
            </a:extLst>
          </p:cNvPr>
          <p:cNvSpPr/>
          <p:nvPr/>
        </p:nvSpPr>
        <p:spPr>
          <a:xfrm flipH="1">
            <a:off x="4903471" y="1045283"/>
            <a:ext cx="4240520"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107873693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342900" y="457200"/>
            <a:ext cx="1658939" cy="5486400"/>
          </a:xfrm>
        </p:spPr>
        <p:txBody>
          <a:bodyPr anchor="ctr"/>
          <a:lstStyle/>
          <a:p>
            <a:r>
              <a:rPr lang="en-US"/>
              <a:t>Click to edit Master title style</a:t>
            </a:r>
            <a:endParaRPr lang="en-GB" dirty="0"/>
          </a:p>
        </p:txBody>
      </p:sp>
      <p:pic>
        <p:nvPicPr>
          <p:cNvPr id="8" name="Picture 7" descr="Computer Monitor">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2276475" y="457201"/>
            <a:ext cx="6580186"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2458402" y="651043"/>
            <a:ext cx="6224899"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4047512454"/>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4990684" y="0"/>
            <a:ext cx="4153315" cy="388047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416999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3628229" y="1629570"/>
            <a:ext cx="6400800" cy="405606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4990685" y="708039"/>
            <a:ext cx="3675888"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342901" y="457200"/>
            <a:ext cx="417194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124424028"/>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 uri="{C183D7F6-B498-43B3-948B-1728B52AA6E4}">
                <adec:decorative xmlns:adec="http://schemas.microsoft.com/office/drawing/2017/decorative" val="1"/>
              </a:ext>
            </a:extLst>
          </p:cNvPr>
          <p:cNvSpPr>
            <a:spLocks noChangeAspect="1"/>
          </p:cNvSpPr>
          <p:nvPr/>
        </p:nvSpPr>
        <p:spPr>
          <a:xfrm flipH="1">
            <a:off x="4505842" y="2524539"/>
            <a:ext cx="4638158" cy="4333462"/>
          </a:xfrm>
          <a:prstGeom prst="rtTriangle">
            <a:avLst/>
          </a:prstGeom>
          <a:solidFill>
            <a:schemeClr val="accent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9951" y="1828800"/>
            <a:ext cx="456494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Mobile phon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5283554" y="-1"/>
            <a:ext cx="3500336"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5618683" y="1"/>
            <a:ext cx="2821658"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342901" y="457200"/>
            <a:ext cx="456494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9756070"/>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 uri="{C183D7F6-B498-43B3-948B-1728B52AA6E4}">
                <adec:decorative xmlns:adec="http://schemas.microsoft.com/office/drawing/2017/decorative" val="1"/>
              </a:ext>
            </a:extLst>
          </p:cNvPr>
          <p:cNvSpPr>
            <a:spLocks noChangeAspect="1"/>
          </p:cNvSpPr>
          <p:nvPr/>
        </p:nvSpPr>
        <p:spPr>
          <a:xfrm rot="16200000">
            <a:off x="3215417" y="929417"/>
            <a:ext cx="7772400" cy="4084766"/>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649436"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4275312" y="1123950"/>
            <a:ext cx="4868688"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4445400" y="1359923"/>
            <a:ext cx="4700192"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342901" y="457200"/>
            <a:ext cx="3649435"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106728628"/>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4321787" y="0"/>
            <a:ext cx="4822209" cy="6858000"/>
          </a:xfrm>
          <a:prstGeom prst="rtTriangle">
            <a:avLst/>
          </a:prstGeom>
          <a:solidFill>
            <a:schemeClr val="bg1">
              <a:lumMod val="95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342900" y="1828800"/>
            <a:ext cx="337185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Laptop">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3858986" y="1730382"/>
            <a:ext cx="51816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4658695" y="2013861"/>
            <a:ext cx="3582182"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342901" y="457200"/>
            <a:ext cx="7153274"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286117118"/>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hoto of a tablet lying flat on a desk with a red coffee mug and stylus next to it. ">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342900" y="457200"/>
            <a:ext cx="234315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3802857" y="1069976"/>
            <a:ext cx="4530329"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202484602"/>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descr="Photo of a laptop screen, with papers, glasses, and a clipboard stacked on either side. ">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9144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342900" y="457200"/>
            <a:ext cx="18288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2778443" y="679450"/>
            <a:ext cx="4589145"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Tree>
    <p:extLst>
      <p:ext uri="{BB962C8B-B14F-4D97-AF65-F5344CB8AC3E}">
        <p14:creationId xmlns:p14="http://schemas.microsoft.com/office/powerpoint/2010/main" val="2395161894"/>
      </p:ext>
    </p:extLst>
  </p:cSld>
  <p:clrMapOvr>
    <a:masterClrMapping/>
  </p:clrMapOvr>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ideo mockup">
    <p:spTree>
      <p:nvGrpSpPr>
        <p:cNvPr id="1" name=""/>
        <p:cNvGrpSpPr/>
        <p:nvPr/>
      </p:nvGrpSpPr>
      <p:grpSpPr>
        <a:xfrm>
          <a:off x="0" y="0"/>
          <a:ext cx="0" cy="0"/>
          <a:chOff x="0" y="0"/>
          <a:chExt cx="0" cy="0"/>
        </a:xfrm>
      </p:grpSpPr>
      <p:sp>
        <p:nvSpPr>
          <p:cNvPr id="3" name="cornerstone">
            <a:extLst>
              <a:ext uri="{FF2B5EF4-FFF2-40B4-BE49-F238E27FC236}">
                <a16:creationId xmlns:a16="http://schemas.microsoft.com/office/drawing/2014/main" id="{27DCA651-AC13-B0D7-6974-9E2A5685D372}"/>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6" name="laptop">
            <a:extLst>
              <a:ext uri="{FF2B5EF4-FFF2-40B4-BE49-F238E27FC236}">
                <a16:creationId xmlns:a16="http://schemas.microsoft.com/office/drawing/2014/main" id="{10A1B704-8C25-0EB9-680D-D769229F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2" name="video placeholder">
            <a:extLst>
              <a:ext uri="{FF2B5EF4-FFF2-40B4-BE49-F238E27FC236}">
                <a16:creationId xmlns:a16="http://schemas.microsoft.com/office/drawing/2014/main" id="{6B86D1B3-CB8C-BC3A-397A-0491D867AACE}"/>
              </a:ext>
            </a:extLst>
          </p:cNvPr>
          <p:cNvSpPr>
            <a:spLocks noGrp="1" noChangeAspect="1"/>
          </p:cNvSpPr>
          <p:nvPr>
            <p:ph type="media" sz="quarter" idx="16"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VIDEO</a:t>
            </a:r>
          </a:p>
        </p:txBody>
      </p:sp>
      <p:sp>
        <p:nvSpPr>
          <p:cNvPr id="5" name="Title 4">
            <a:extLst>
              <a:ext uri="{FF2B5EF4-FFF2-40B4-BE49-F238E27FC236}">
                <a16:creationId xmlns:a16="http://schemas.microsoft.com/office/drawing/2014/main" id="{55C7A617-ECBB-7736-D221-B650FDB4BE01}"/>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453F9E2E-5371-4F76-6928-15FA9CBAA64A}"/>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21860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mockup">
    <p:spTree>
      <p:nvGrpSpPr>
        <p:cNvPr id="1" name=""/>
        <p:cNvGrpSpPr/>
        <p:nvPr/>
      </p:nvGrpSpPr>
      <p:grpSpPr>
        <a:xfrm>
          <a:off x="0" y="0"/>
          <a:ext cx="0" cy="0"/>
          <a:chOff x="0" y="0"/>
          <a:chExt cx="0" cy="0"/>
        </a:xfrm>
      </p:grpSpPr>
      <p:sp>
        <p:nvSpPr>
          <p:cNvPr id="6" name="cornerstone">
            <a:extLst>
              <a:ext uri="{FF2B5EF4-FFF2-40B4-BE49-F238E27FC236}">
                <a16:creationId xmlns:a16="http://schemas.microsoft.com/office/drawing/2014/main" id="{37FEB70B-9F14-41F8-EEDC-ED822797EF29}"/>
              </a:ext>
              <a:ext uri="{C183D7F6-B498-43B3-948B-1728B52AA6E4}">
                <adec:decorative xmlns:adec="http://schemas.microsoft.com/office/drawing/2017/decorative" val="1"/>
              </a:ext>
            </a:extLst>
          </p:cNvPr>
          <p:cNvSpPr>
            <a:spLocks/>
          </p:cNvSpPr>
          <p:nvPr/>
        </p:nvSpPr>
        <p:spPr>
          <a:xfrm>
            <a:off x="3187854" y="1261695"/>
            <a:ext cx="5960909" cy="5596306"/>
          </a:xfrm>
          <a:custGeom>
            <a:avLst/>
            <a:gdLst>
              <a:gd name="connsiteX0" fmla="*/ 2928169 w 2928169"/>
              <a:gd name="connsiteY0" fmla="*/ 0 h 2050985"/>
              <a:gd name="connsiteX1" fmla="*/ 0 w 2928169"/>
              <a:gd name="connsiteY1" fmla="*/ 2050986 h 2050985"/>
              <a:gd name="connsiteX2" fmla="*/ 2928169 w 2928169"/>
              <a:gd name="connsiteY2" fmla="*/ 2050986 h 2050985"/>
            </a:gdLst>
            <a:ahLst/>
            <a:cxnLst>
              <a:cxn ang="0">
                <a:pos x="connsiteX0" y="connsiteY0"/>
              </a:cxn>
              <a:cxn ang="0">
                <a:pos x="connsiteX1" y="connsiteY1"/>
              </a:cxn>
              <a:cxn ang="0">
                <a:pos x="connsiteX2" y="connsiteY2"/>
              </a:cxn>
            </a:cxnLst>
            <a:rect l="l" t="t" r="r" b="b"/>
            <a:pathLst>
              <a:path w="2928169" h="2050985">
                <a:moveTo>
                  <a:pt x="2928169" y="0"/>
                </a:moveTo>
                <a:lnTo>
                  <a:pt x="0" y="2050986"/>
                </a:lnTo>
                <a:lnTo>
                  <a:pt x="2928169" y="2050986"/>
                </a:lnTo>
                <a:close/>
              </a:path>
            </a:pathLst>
          </a:custGeom>
          <a:solidFill>
            <a:schemeClr val="bg2"/>
          </a:solidFill>
          <a:ln w="12644" cap="flat">
            <a:noFill/>
            <a:prstDash val="solid"/>
            <a:miter/>
          </a:ln>
        </p:spPr>
        <p:txBody>
          <a:bodyPr rtlCol="0" anchor="ctr"/>
          <a:lstStyle/>
          <a:p>
            <a:endParaRPr lang="nl-NL" sz="1349"/>
          </a:p>
        </p:txBody>
      </p:sp>
      <p:sp>
        <p:nvSpPr>
          <p:cNvPr id="7" name="copyright">
            <a:extLst>
              <a:ext uri="{FF2B5EF4-FFF2-40B4-BE49-F238E27FC236}">
                <a16:creationId xmlns:a16="http://schemas.microsoft.com/office/drawing/2014/main" id="{66E9D7E6-2DB4-CA85-A3EE-328C1121A387}"/>
              </a:ext>
            </a:extLst>
          </p:cNvPr>
          <p:cNvSpPr>
            <a:spLocks/>
          </p:cNvSpPr>
          <p:nvPr/>
        </p:nvSpPr>
        <p:spPr>
          <a:xfrm>
            <a:off x="8152620" y="6498000"/>
            <a:ext cx="627614"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69860" tIns="0" rIns="0" bIns="0" rtlCol="0" anchor="ctr"/>
          <a:lstStyle/>
          <a:p>
            <a:pPr algn="r"/>
            <a:r>
              <a:rPr lang="nl-NL" sz="600" b="0" i="0">
                <a:solidFill>
                  <a:srgbClr val="ADADAD"/>
                </a:solidFill>
                <a:effectLst/>
                <a:latin typeface="Trebuchet MS" panose="020B0603020202020204" pitchFamily="34" charset="0"/>
              </a:rPr>
              <a:t>© </a:t>
            </a:r>
            <a:r>
              <a:rPr lang="nl-NL" sz="600">
                <a:solidFill>
                  <a:srgbClr val="ADADAD"/>
                </a:solidFill>
                <a:latin typeface="Trebuchet MS" panose="020B0603020202020204" pitchFamily="34" charset="0"/>
              </a:rPr>
              <a:t>BDO</a:t>
            </a:r>
          </a:p>
        </p:txBody>
      </p:sp>
      <p:pic>
        <p:nvPicPr>
          <p:cNvPr id="3" name="laptop">
            <a:extLst>
              <a:ext uri="{FF2B5EF4-FFF2-40B4-BE49-F238E27FC236}">
                <a16:creationId xmlns:a16="http://schemas.microsoft.com/office/drawing/2014/main" id="{B3901880-EFB4-BB87-3C6A-AF66D89FC1AE}"/>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1869889" y="1713603"/>
            <a:ext cx="5404221" cy="4413599"/>
          </a:xfrm>
          <a:prstGeom prst="rect">
            <a:avLst/>
          </a:prstGeom>
          <a:effectLst>
            <a:outerShdw blurRad="127000" dist="63500" dir="5400000" algn="ctr" rotWithShape="0">
              <a:srgbClr val="858585">
                <a:alpha val="90000"/>
              </a:srgbClr>
            </a:outerShdw>
          </a:effectLst>
        </p:spPr>
      </p:pic>
      <p:sp>
        <p:nvSpPr>
          <p:cNvPr id="14" name="picture placeholder">
            <a:extLst>
              <a:ext uri="{FF2B5EF4-FFF2-40B4-BE49-F238E27FC236}">
                <a16:creationId xmlns:a16="http://schemas.microsoft.com/office/drawing/2014/main" id="{A65B4E7C-B6D3-5ED2-5245-A1670E549224}"/>
              </a:ext>
            </a:extLst>
          </p:cNvPr>
          <p:cNvSpPr>
            <a:spLocks noGrp="1" noChangeAspect="1"/>
          </p:cNvSpPr>
          <p:nvPr>
            <p:ph type="pic" sz="quarter" idx="17" hasCustomPrompt="1"/>
          </p:nvPr>
        </p:nvSpPr>
        <p:spPr>
          <a:xfrm>
            <a:off x="2182620" y="1818000"/>
            <a:ext cx="4778761" cy="3589200"/>
          </a:xfrm>
          <a:custGeom>
            <a:avLst/>
            <a:gdLst>
              <a:gd name="connsiteX0" fmla="*/ 89999 w 6371681"/>
              <a:gd name="connsiteY0" fmla="*/ 0 h 3589200"/>
              <a:gd name="connsiteX1" fmla="*/ 6283898 w 6371681"/>
              <a:gd name="connsiteY1" fmla="*/ 0 h 3589200"/>
              <a:gd name="connsiteX2" fmla="*/ 6283898 w 6371681"/>
              <a:gd name="connsiteY2" fmla="*/ 448 h 3589200"/>
              <a:gd name="connsiteX3" fmla="*/ 6316712 w 6371681"/>
              <a:gd name="connsiteY3" fmla="*/ 7073 h 3589200"/>
              <a:gd name="connsiteX4" fmla="*/ 6371680 w 6371681"/>
              <a:gd name="connsiteY4" fmla="*/ 90000 h 3589200"/>
              <a:gd name="connsiteX5" fmla="*/ 6371242 w 6371681"/>
              <a:gd name="connsiteY5" fmla="*/ 91434 h 3589200"/>
              <a:gd name="connsiteX6" fmla="*/ 6371681 w 6371681"/>
              <a:gd name="connsiteY6" fmla="*/ 91434 h 3589200"/>
              <a:gd name="connsiteX7" fmla="*/ 6371681 w 6371681"/>
              <a:gd name="connsiteY7" fmla="*/ 3589200 h 3589200"/>
              <a:gd name="connsiteX8" fmla="*/ 0 w 6371681"/>
              <a:gd name="connsiteY8" fmla="*/ 3589200 h 3589200"/>
              <a:gd name="connsiteX9" fmla="*/ 0 w 6371681"/>
              <a:gd name="connsiteY9" fmla="*/ 91434 h 3589200"/>
              <a:gd name="connsiteX10" fmla="*/ 289 w 6371681"/>
              <a:gd name="connsiteY10" fmla="*/ 91434 h 3589200"/>
              <a:gd name="connsiteX11" fmla="*/ 0 w 6371681"/>
              <a:gd name="connsiteY11" fmla="*/ 90005 h 3589200"/>
              <a:gd name="connsiteX12" fmla="*/ 0 w 6371681"/>
              <a:gd name="connsiteY12" fmla="*/ 89995 h 3589200"/>
              <a:gd name="connsiteX13" fmla="*/ 7072 w 6371681"/>
              <a:gd name="connsiteY13" fmla="*/ 54968 h 3589200"/>
              <a:gd name="connsiteX14" fmla="*/ 89999 w 6371681"/>
              <a:gd name="connsiteY14" fmla="*/ 0 h 35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1681" h="3589200">
                <a:moveTo>
                  <a:pt x="89999" y="0"/>
                </a:moveTo>
                <a:lnTo>
                  <a:pt x="6283898" y="0"/>
                </a:lnTo>
                <a:lnTo>
                  <a:pt x="6283898" y="448"/>
                </a:lnTo>
                <a:lnTo>
                  <a:pt x="6316712" y="7073"/>
                </a:lnTo>
                <a:cubicBezTo>
                  <a:pt x="6349015" y="20735"/>
                  <a:pt x="6371680" y="52721"/>
                  <a:pt x="6371680" y="90000"/>
                </a:cubicBezTo>
                <a:lnTo>
                  <a:pt x="6371242" y="91434"/>
                </a:lnTo>
                <a:lnTo>
                  <a:pt x="6371681" y="91434"/>
                </a:lnTo>
                <a:lnTo>
                  <a:pt x="6371681" y="3589200"/>
                </a:lnTo>
                <a:lnTo>
                  <a:pt x="0" y="3589200"/>
                </a:lnTo>
                <a:lnTo>
                  <a:pt x="0" y="91434"/>
                </a:lnTo>
                <a:lnTo>
                  <a:pt x="289" y="91434"/>
                </a:lnTo>
                <a:lnTo>
                  <a:pt x="0" y="90005"/>
                </a:lnTo>
                <a:lnTo>
                  <a:pt x="0" y="89995"/>
                </a:lnTo>
                <a:lnTo>
                  <a:pt x="7072" y="54968"/>
                </a:lnTo>
                <a:cubicBezTo>
                  <a:pt x="20735" y="22666"/>
                  <a:pt x="52720" y="0"/>
                  <a:pt x="89999" y="0"/>
                </a:cubicBezTo>
                <a:close/>
              </a:path>
            </a:pathLst>
          </a:custGeom>
          <a:solidFill>
            <a:srgbClr val="F2F2F2"/>
          </a:solidFill>
          <a:ln w="12700">
            <a:noFill/>
          </a:ln>
        </p:spPr>
        <p:txBody>
          <a:bodyPr wrap="square" tIns="180000" anchor="t" anchorCtr="0">
            <a:noAutofit/>
          </a:bodyPr>
          <a:lstStyle>
            <a:lvl1pPr algn="ctr">
              <a:defRPr sz="600">
                <a:solidFill>
                  <a:srgbClr val="ADADAD"/>
                </a:solidFill>
              </a:defRPr>
            </a:lvl1pPr>
          </a:lstStyle>
          <a:p>
            <a:r>
              <a:rPr lang="en-US"/>
              <a:t>CLICK ICON TO ADD PICTURE</a:t>
            </a:r>
          </a:p>
        </p:txBody>
      </p:sp>
      <p:sp>
        <p:nvSpPr>
          <p:cNvPr id="2" name="title placeholder">
            <a:extLst>
              <a:ext uri="{FF2B5EF4-FFF2-40B4-BE49-F238E27FC236}">
                <a16:creationId xmlns:a16="http://schemas.microsoft.com/office/drawing/2014/main" id="{A0613BAE-F91F-BF3A-12C8-B68D4FE0F0E6}"/>
              </a:ext>
            </a:extLst>
          </p:cNvPr>
          <p:cNvSpPr>
            <a:spLocks noGrp="1"/>
          </p:cNvSpPr>
          <p:nvPr>
            <p:ph type="title"/>
          </p:nvPr>
        </p:nvSpPr>
        <p:spPr/>
        <p:txBody>
          <a:bodyPr/>
          <a:lstStyle/>
          <a:p>
            <a:r>
              <a:rPr lang="en-US"/>
              <a:t>Click to edit Master title style</a:t>
            </a:r>
            <a:endParaRPr lang="nl-NL" dirty="0"/>
          </a:p>
        </p:txBody>
      </p:sp>
      <p:sp>
        <p:nvSpPr>
          <p:cNvPr id="5" name="Footer Placeholder 4">
            <a:extLst>
              <a:ext uri="{FF2B5EF4-FFF2-40B4-BE49-F238E27FC236}">
                <a16:creationId xmlns:a16="http://schemas.microsoft.com/office/drawing/2014/main" id="{5C31FD29-C0DF-0C0E-8B91-9D2ACD21781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96965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F63AE3C9-E098-D03A-1E29-683501B7FF54}"/>
              </a:ext>
            </a:extLst>
          </p:cNvPr>
          <p:cNvPicPr>
            <a:picLocks noChangeAspect="1"/>
          </p:cNvPicPr>
          <p:nvPr/>
        </p:nvPicPr>
        <p:blipFill>
          <a:blip r:embed="rId2"/>
          <a:srcRect t="-2" r="17262" b="1"/>
          <a:stretch>
            <a:fillRect/>
          </a:stretch>
        </p:blipFill>
        <p:spPr>
          <a:xfrm>
            <a:off x="-1" y="1"/>
            <a:ext cx="9141714" cy="6857999"/>
          </a:xfrm>
          <a:prstGeom prst="rect">
            <a:avLst/>
          </a:prstGeom>
        </p:spPr>
      </p:pic>
      <p:sp>
        <p:nvSpPr>
          <p:cNvPr id="4" name="Rectangle 3">
            <a:extLst>
              <a:ext uri="{FF2B5EF4-FFF2-40B4-BE49-F238E27FC236}">
                <a16:creationId xmlns:a16="http://schemas.microsoft.com/office/drawing/2014/main" id="{D6479130-E5A2-C400-756C-5DA511EDF1A2}"/>
              </a:ext>
            </a:extLst>
          </p:cNvPr>
          <p:cNvSpPr/>
          <p:nvPr/>
        </p:nvSpPr>
        <p:spPr>
          <a:xfrm>
            <a:off x="0" y="0"/>
            <a:ext cx="3563594" cy="6858000"/>
          </a:xfrm>
          <a:prstGeom prst="rect">
            <a:avLst/>
          </a:prstGeom>
          <a:gradFill flip="none" rotWithShape="1">
            <a:gsLst>
              <a:gs pos="0">
                <a:schemeClr val="bg1">
                  <a:alpha val="0"/>
                </a:schemeClr>
              </a:gs>
              <a:gs pos="65000">
                <a:schemeClr val="bg1"/>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2686051" y="457200"/>
            <a:ext cx="6115049"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1787712800"/>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7" name="Content Placeholder 6"/>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endParaRPr lang="en-US"/>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3440405959"/>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342901" y="457200"/>
            <a:ext cx="542924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3821910651"/>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 uri="{C183D7F6-B498-43B3-948B-1728B52AA6E4}">
                <adec:decorative xmlns:adec="http://schemas.microsoft.com/office/drawing/2017/decorative" val="1"/>
              </a:ext>
            </a:extLst>
          </p:cNvPr>
          <p:cNvSpPr/>
          <p:nvPr/>
        </p:nvSpPr>
        <p:spPr>
          <a:xfrm>
            <a:off x="6115050" y="3313584"/>
            <a:ext cx="3028950" cy="230832"/>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15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endParaRPr lang="en-US"/>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6457951" y="457200"/>
            <a:ext cx="234314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2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342900" y="1828800"/>
            <a:ext cx="542806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342901" y="457200"/>
            <a:ext cx="542805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2327056218"/>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71229362"/>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 uri="{C183D7F6-B498-43B3-948B-1728B52AA6E4}">
                <adec:decorative xmlns:adec="http://schemas.microsoft.com/office/drawing/2017/decorative" val="1"/>
              </a:ext>
            </a:extLst>
          </p:cNvPr>
          <p:cNvSpPr/>
          <p:nvPr/>
        </p:nvSpPr>
        <p:spPr>
          <a:xfrm flipH="1">
            <a:off x="3571875" y="1647101"/>
            <a:ext cx="5577290" cy="52109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913112"/>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658939" cy="5486400"/>
          </a:xfrm>
        </p:spPr>
        <p:txBody>
          <a:bodyPr anchor="t"/>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endParaRPr lang="en-US"/>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2343150" y="457200"/>
            <a:ext cx="645795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35231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87018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053637" y="228601"/>
            <a:ext cx="7095529" cy="6629400"/>
          </a:xfrm>
          <a:prstGeom prst="rtTriangle">
            <a:avLst/>
          </a:prstGeom>
          <a:solidFill>
            <a:schemeClr val="bg2">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endParaRPr lang="en-US"/>
          </a:p>
        </p:txBody>
      </p:sp>
      <p:sp>
        <p:nvSpPr>
          <p:cNvPr id="10" name="Right Triangle 9">
            <a:extLst>
              <a:ext uri="{FF2B5EF4-FFF2-40B4-BE49-F238E27FC236}">
                <a16:creationId xmlns:a16="http://schemas.microsoft.com/office/drawing/2014/main" id="{FBC8C3AA-DB05-4BA6-88AC-4463B23D9238}"/>
              </a:ext>
              <a:ext uri="{C183D7F6-B498-43B3-948B-1728B52AA6E4}">
                <adec:decorative xmlns:adec="http://schemas.microsoft.com/office/drawing/2017/decorative" val="1"/>
              </a:ext>
            </a:extLst>
          </p:cNvPr>
          <p:cNvSpPr/>
          <p:nvPr/>
        </p:nvSpPr>
        <p:spPr>
          <a:xfrm flipH="1">
            <a:off x="2053637" y="228601"/>
            <a:ext cx="7095529"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266545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 uri="{C183D7F6-B498-43B3-948B-1728B52AA6E4}">
                <adec:decorative xmlns:adec="http://schemas.microsoft.com/office/drawing/2017/decorative" val="1"/>
              </a:ext>
            </a:extLst>
          </p:cNvPr>
          <p:cNvSpPr>
            <a:spLocks noChangeAspect="1"/>
          </p:cNvSpPr>
          <p:nvPr/>
        </p:nvSpPr>
        <p:spPr>
          <a:xfrm rot="10800000" flipV="1">
            <a:off x="4389120" y="1"/>
            <a:ext cx="475488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342960" y="1828800"/>
            <a:ext cx="13716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1945482" y="1828801"/>
            <a:ext cx="30861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3545379887"/>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78277"/>
            <a:ext cx="8459391"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17716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6000750" y="1828800"/>
            <a:ext cx="13716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201141627"/>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28C6AC4-191B-031C-9CCE-B260C0055631}"/>
              </a:ext>
              <a:ext uri="{C183D7F6-B498-43B3-948B-1728B52AA6E4}">
                <adec:decorative xmlns:adec="http://schemas.microsoft.com/office/drawing/2017/decorative" val="1"/>
              </a:ext>
            </a:extLst>
          </p:cNvPr>
          <p:cNvSpPr>
            <a:spLocks noChangeAspect="1"/>
          </p:cNvSpPr>
          <p:nvPr/>
        </p:nvSpPr>
        <p:spPr>
          <a:xfrm rot="16200000">
            <a:off x="2562229" y="276228"/>
            <a:ext cx="6857997" cy="6305551"/>
          </a:xfrm>
          <a:custGeom>
            <a:avLst/>
            <a:gdLst>
              <a:gd name="connsiteX0" fmla="*/ 0 w 6857997"/>
              <a:gd name="connsiteY0" fmla="*/ 0 h 8407401"/>
              <a:gd name="connsiteX1" fmla="*/ 0 w 6857997"/>
              <a:gd name="connsiteY1" fmla="*/ 8407401 h 8407401"/>
              <a:gd name="connsiteX2" fmla="*/ 6857997 w 6857997"/>
              <a:gd name="connsiteY2" fmla="*/ 8407401 h 8407401"/>
              <a:gd name="connsiteX3" fmla="*/ 6857997 w 6857997"/>
              <a:gd name="connsiteY3" fmla="*/ 4808109 h 8407401"/>
            </a:gdLst>
            <a:ahLst/>
            <a:cxnLst>
              <a:cxn ang="0">
                <a:pos x="connsiteX0" y="connsiteY0"/>
              </a:cxn>
              <a:cxn ang="0">
                <a:pos x="connsiteX1" y="connsiteY1"/>
              </a:cxn>
              <a:cxn ang="0">
                <a:pos x="connsiteX2" y="connsiteY2"/>
              </a:cxn>
              <a:cxn ang="0">
                <a:pos x="connsiteX3" y="connsiteY3"/>
              </a:cxn>
            </a:cxnLst>
            <a:rect l="l" t="t" r="r" b="b"/>
            <a:pathLst>
              <a:path w="6857997" h="8407401">
                <a:moveTo>
                  <a:pt x="0" y="0"/>
                </a:moveTo>
                <a:lnTo>
                  <a:pt x="0" y="8407401"/>
                </a:lnTo>
                <a:lnTo>
                  <a:pt x="6857997" y="8407401"/>
                </a:lnTo>
                <a:lnTo>
                  <a:pt x="6857997" y="4808109"/>
                </a:lnTo>
                <a:close/>
              </a:path>
            </a:pathLst>
          </a:custGeom>
          <a:gradFill flip="none" rotWithShape="1">
            <a:gsLst>
              <a:gs pos="0">
                <a:schemeClr val="bg2">
                  <a:lumMod val="90000"/>
                </a:schemeClr>
              </a:gs>
              <a:gs pos="39000">
                <a:schemeClr val="bg2"/>
              </a:gs>
            </a:gsLst>
            <a:lin ang="0" scaled="1"/>
            <a:tileRect/>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342900" y="457200"/>
            <a:ext cx="2686050" cy="2971800"/>
          </a:xfrm>
        </p:spPr>
        <p:txBody>
          <a:bodyPr anchor="t"/>
          <a:lstStyle>
            <a:lvl1pPr algn="l">
              <a:defRPr sz="2100" b="0" i="0">
                <a:solidFill>
                  <a:schemeClr val="accent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endParaRPr lang="en-US"/>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3886200" y="457200"/>
            <a:ext cx="4914900" cy="5486400"/>
          </a:xfrm>
          <a:solidFill>
            <a:schemeClr val="bg1"/>
          </a:solidFill>
          <a:effectLst>
            <a:outerShdw blurRad="190500" algn="t" rotWithShape="0">
              <a:prstClr val="black">
                <a:alpha val="20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1213542050"/>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6800" y="1828800"/>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705600" y="1828800"/>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4114801"/>
            <a:ext cx="8459391"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815177410"/>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75" y="1828799"/>
            <a:ext cx="13716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2828925" y="1828799"/>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4943474" y="1828799"/>
            <a:ext cx="13716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342900" y="3949701"/>
            <a:ext cx="84582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endParaRPr lang="en-US"/>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7058025" y="1828799"/>
            <a:ext cx="13716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3035044094"/>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3" name="Picture 2" descr="A white and grey background&#10;&#10;AI-generated content may be incorrect.">
            <a:extLst>
              <a:ext uri="{FF2B5EF4-FFF2-40B4-BE49-F238E27FC236}">
                <a16:creationId xmlns:a16="http://schemas.microsoft.com/office/drawing/2014/main" id="{58D3274D-5C88-A711-2845-6D2EA2B09974}"/>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406558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smtClean="0">
                <a:ln>
                  <a:noFill/>
                </a:ln>
                <a:solidFill>
                  <a:srgbClr val="404040"/>
                </a:solidFill>
                <a:effectLst/>
                <a:uLnTx/>
                <a:uFillTx/>
                <a:latin typeface="Trebuchet MS"/>
              </a:defRPr>
            </a:lvl1pPr>
            <a:lvl2pPr>
              <a:defRPr kumimoji="0" lang="en-US" sz="135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743451" y="3848100"/>
            <a:ext cx="40576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1689894" y="1828800"/>
            <a:ext cx="13716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6086476" y="1817461"/>
            <a:ext cx="13716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Tree>
    <p:extLst>
      <p:ext uri="{BB962C8B-B14F-4D97-AF65-F5344CB8AC3E}">
        <p14:creationId xmlns:p14="http://schemas.microsoft.com/office/powerpoint/2010/main" val="431830031"/>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28">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94B32412-A9C4-5599-1AA6-A93BEF751176}"/>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4" name="Content Placeholder 3"/>
          <p:cNvSpPr>
            <a:spLocks noGrp="1"/>
          </p:cNvSpPr>
          <p:nvPr>
            <p:ph sz="quarter" idx="10"/>
          </p:nvPr>
        </p:nvSpPr>
        <p:spPr>
          <a:xfrm>
            <a:off x="342900" y="3848100"/>
            <a:ext cx="252412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3286125" y="3848100"/>
            <a:ext cx="257175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286500" y="3841750"/>
            <a:ext cx="25146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919162" y="1828800"/>
            <a:ext cx="13716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3886200" y="1828800"/>
            <a:ext cx="13716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6858000" y="1828800"/>
            <a:ext cx="13716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19964162"/>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AAF38EC3-CDEB-5ACC-3CAD-38FE87B325F5}"/>
              </a:ext>
            </a:extLst>
          </p:cNvPr>
          <p:cNvPicPr>
            <a:picLocks noChangeAspect="1"/>
          </p:cNvPicPr>
          <p:nvPr/>
        </p:nvPicPr>
        <p:blipFill>
          <a:blip r:embed="rId2"/>
          <a:srcRect t="-215" r="17262" b="48485"/>
          <a:stretch>
            <a:fillRect/>
          </a:stretch>
        </p:blipFill>
        <p:spPr>
          <a:xfrm>
            <a:off x="-1" y="2395972"/>
            <a:ext cx="9141714" cy="3547629"/>
          </a:xfrm>
          <a:prstGeom prst="rect">
            <a:avLst/>
          </a:prstGeom>
        </p:spPr>
      </p:pic>
      <p:sp>
        <p:nvSpPr>
          <p:cNvPr id="7" name="Content Placeholder 3"/>
          <p:cNvSpPr>
            <a:spLocks noGrp="1"/>
          </p:cNvSpPr>
          <p:nvPr>
            <p:ph sz="quarter" idx="11"/>
          </p:nvPr>
        </p:nvSpPr>
        <p:spPr>
          <a:xfrm>
            <a:off x="2524918"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4754563" y="3841750"/>
            <a:ext cx="187404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dirty="0">
                <a:ln>
                  <a:noFill/>
                </a:ln>
                <a:solidFill>
                  <a:srgbClr val="404040"/>
                </a:solidFill>
                <a:effectLst/>
                <a:uLnTx/>
                <a:uFillTx/>
                <a:latin typeface="Trebuchet MS"/>
              </a:defRPr>
            </a:lvl1pPr>
            <a:lvl2pPr>
              <a:defRPr kumimoji="0" lang="en-US" sz="135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05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6984208" y="3841750"/>
            <a:ext cx="1816892"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0" i="0" u="none" strike="noStrike" kern="0" cap="none" spc="0" normalizeH="0" baseline="0">
                <a:ln>
                  <a:noFill/>
                </a:ln>
                <a:solidFill>
                  <a:srgbClr val="404040"/>
                </a:solidFill>
                <a:effectLst/>
                <a:uLnTx/>
                <a:uFillTx/>
                <a:latin typeface="Trebuchet MS"/>
              </a:defRPr>
            </a:lvl1pPr>
            <a:lvl2pPr>
              <a:defRPr kumimoji="0" lang="en-US" sz="135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05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571500"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2776139"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500578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7206854" y="1828800"/>
            <a:ext cx="13716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342900" y="3848101"/>
            <a:ext cx="18288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35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050" b="0" kern="0">
                <a:ea typeface="+mn-ea"/>
                <a:cs typeface="+mn-cs"/>
              </a:defRPr>
            </a:lvl3pPr>
            <a:lvl4pPr>
              <a:defRPr lang="en-US" sz="1050" b="0" kern="0">
                <a:ea typeface="+mn-ea"/>
                <a:cs typeface="+mn-cs"/>
              </a:defRPr>
            </a:lvl4pPr>
            <a:lvl5pPr>
              <a:defRPr lang="en-US" sz="1050" b="0" kern="0">
                <a:ea typeface="+mn-ea"/>
                <a:cs typeface="+mn-cs"/>
              </a:defRPr>
            </a:lvl5pPr>
          </a:lstStyle>
          <a:p>
            <a:pPr marL="0" marR="0" lvl="0"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685800" rtl="0" eaLnBrk="1" fontAlgn="base" latinLnBrk="0" hangingPunct="1">
              <a:lnSpc>
                <a:spcPct val="100000"/>
              </a:lnSpc>
              <a:spcBef>
                <a:spcPts val="0"/>
              </a:spcBef>
              <a:spcAft>
                <a:spcPts val="450"/>
              </a:spcAft>
              <a:buClrTx/>
              <a:buSzTx/>
              <a:buFontTx/>
              <a:buNone/>
              <a:tabLst/>
              <a:defRPr/>
            </a:pPr>
            <a:r>
              <a:rPr kumimoji="0" lang="en-US" sz="135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3874249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profile 2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FCA45-93AD-D50F-C080-47F67B343E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4B428204-1BCC-3E10-9B41-91B4FAED801E}"/>
              </a:ext>
            </a:extLst>
          </p:cNvPr>
          <p:cNvSpPr>
            <a:spLocks/>
          </p:cNvSpPr>
          <p:nvPr/>
        </p:nvSpPr>
        <p:spPr>
          <a:xfrm>
            <a:off x="4717141" y="2627088"/>
            <a:ext cx="4083959"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6" name="background colour">
            <a:extLst>
              <a:ext uri="{FF2B5EF4-FFF2-40B4-BE49-F238E27FC236}">
                <a16:creationId xmlns:a16="http://schemas.microsoft.com/office/drawing/2014/main" id="{4047E63D-0492-1D28-10CD-E09DAFC5106C}"/>
              </a:ext>
            </a:extLst>
          </p:cNvPr>
          <p:cNvSpPr>
            <a:spLocks/>
          </p:cNvSpPr>
          <p:nvPr/>
        </p:nvSpPr>
        <p:spPr>
          <a:xfrm>
            <a:off x="342900" y="2627088"/>
            <a:ext cx="4091060"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2">
            <a:extLst>
              <a:ext uri="{FF2B5EF4-FFF2-40B4-BE49-F238E27FC236}">
                <a16:creationId xmlns:a16="http://schemas.microsoft.com/office/drawing/2014/main" id="{FFF91338-A066-94D7-8065-F9136B706E8E}"/>
              </a:ext>
            </a:extLst>
          </p:cNvPr>
          <p:cNvSpPr>
            <a:spLocks noGrp="1"/>
          </p:cNvSpPr>
          <p:nvPr>
            <p:ph type="body" sz="quarter" idx="28" hasCustomPrompt="1"/>
          </p:nvPr>
        </p:nvSpPr>
        <p:spPr>
          <a:xfrm>
            <a:off x="4978471"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2">
            <a:extLst>
              <a:ext uri="{FF2B5EF4-FFF2-40B4-BE49-F238E27FC236}">
                <a16:creationId xmlns:a16="http://schemas.microsoft.com/office/drawing/2014/main" id="{A1976D02-BE05-E1C7-B7A1-BEFA9980B684}"/>
              </a:ext>
            </a:extLst>
          </p:cNvPr>
          <p:cNvSpPr>
            <a:spLocks noGrp="1"/>
          </p:cNvSpPr>
          <p:nvPr>
            <p:ph type="body" sz="quarter" idx="29" hasCustomPrompt="1"/>
          </p:nvPr>
        </p:nvSpPr>
        <p:spPr>
          <a:xfrm>
            <a:off x="4978471"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7" name="name placeholder 02">
            <a:extLst>
              <a:ext uri="{FF2B5EF4-FFF2-40B4-BE49-F238E27FC236}">
                <a16:creationId xmlns:a16="http://schemas.microsoft.com/office/drawing/2014/main" id="{9D5844A2-3E13-051D-CBFE-CC795C7AC714}"/>
              </a:ext>
            </a:extLst>
          </p:cNvPr>
          <p:cNvSpPr>
            <a:spLocks noGrp="1"/>
          </p:cNvSpPr>
          <p:nvPr>
            <p:ph type="body" sz="quarter" idx="27" hasCustomPrompt="1"/>
          </p:nvPr>
        </p:nvSpPr>
        <p:spPr>
          <a:xfrm>
            <a:off x="4978471"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8" name="picture placeholder_02">
            <a:extLst>
              <a:ext uri="{FF2B5EF4-FFF2-40B4-BE49-F238E27FC236}">
                <a16:creationId xmlns:a16="http://schemas.microsoft.com/office/drawing/2014/main" id="{2A59FB20-5FE5-7250-F37B-962920CA1E8C}"/>
              </a:ext>
            </a:extLst>
          </p:cNvPr>
          <p:cNvSpPr>
            <a:spLocks noGrp="1"/>
          </p:cNvSpPr>
          <p:nvPr>
            <p:ph type="pic" sz="quarter" idx="25" hasCustomPrompt="1"/>
          </p:nvPr>
        </p:nvSpPr>
        <p:spPr>
          <a:xfrm>
            <a:off x="6073678" y="1712912"/>
            <a:ext cx="1370886"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5" name="contact details placeholder 01">
            <a:extLst>
              <a:ext uri="{FF2B5EF4-FFF2-40B4-BE49-F238E27FC236}">
                <a16:creationId xmlns:a16="http://schemas.microsoft.com/office/drawing/2014/main" id="{06A2FC01-F1E0-1563-893D-62F9BA94A706}"/>
              </a:ext>
            </a:extLst>
          </p:cNvPr>
          <p:cNvSpPr>
            <a:spLocks noGrp="1"/>
          </p:cNvSpPr>
          <p:nvPr>
            <p:ph type="body" sz="quarter" idx="20" hasCustomPrompt="1"/>
          </p:nvPr>
        </p:nvSpPr>
        <p:spPr>
          <a:xfrm>
            <a:off x="607780" y="5078651"/>
            <a:ext cx="35613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6" name="role placeholder_01">
            <a:extLst>
              <a:ext uri="{FF2B5EF4-FFF2-40B4-BE49-F238E27FC236}">
                <a16:creationId xmlns:a16="http://schemas.microsoft.com/office/drawing/2014/main" id="{0C219015-9837-EEF6-0CA0-7FC14502A3B7}"/>
              </a:ext>
            </a:extLst>
          </p:cNvPr>
          <p:cNvSpPr>
            <a:spLocks noGrp="1"/>
          </p:cNvSpPr>
          <p:nvPr>
            <p:ph type="body" sz="quarter" idx="26" hasCustomPrompt="1"/>
          </p:nvPr>
        </p:nvSpPr>
        <p:spPr>
          <a:xfrm>
            <a:off x="607780" y="4172044"/>
            <a:ext cx="35613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1">
            <a:extLst>
              <a:ext uri="{FF2B5EF4-FFF2-40B4-BE49-F238E27FC236}">
                <a16:creationId xmlns:a16="http://schemas.microsoft.com/office/drawing/2014/main" id="{522F3CB4-3C52-4E6C-64EE-E2F42A3277AE}"/>
              </a:ext>
            </a:extLst>
          </p:cNvPr>
          <p:cNvSpPr>
            <a:spLocks noGrp="1"/>
          </p:cNvSpPr>
          <p:nvPr>
            <p:ph type="body" sz="quarter" idx="19" hasCustomPrompt="1"/>
          </p:nvPr>
        </p:nvSpPr>
        <p:spPr>
          <a:xfrm>
            <a:off x="607780" y="3849993"/>
            <a:ext cx="3561300" cy="246221"/>
          </a:xfrm>
          <a:prstGeom prst="rect">
            <a:avLst/>
          </a:prstGeom>
        </p:spPr>
        <p:txBody>
          <a:bodyPr>
            <a:noAutofit/>
          </a:bodyPr>
          <a:lstStyle>
            <a:lvl1pPr algn="ctr">
              <a:defRPr sz="974" b="0">
                <a:solidFill>
                  <a:schemeClr val="tx2"/>
                </a:solidFill>
              </a:defRPr>
            </a:lvl1pPr>
            <a:lvl2pPr marL="0" indent="0" algn="ctr" defTabSz="0">
              <a:buFontTx/>
              <a:buNone/>
              <a:defRPr sz="1200"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7" name="picture placeholder_01">
            <a:extLst>
              <a:ext uri="{FF2B5EF4-FFF2-40B4-BE49-F238E27FC236}">
                <a16:creationId xmlns:a16="http://schemas.microsoft.com/office/drawing/2014/main" id="{AB241C98-323B-F2C8-8BB3-26E3A271DB72}"/>
              </a:ext>
            </a:extLst>
          </p:cNvPr>
          <p:cNvSpPr>
            <a:spLocks noGrp="1" noChangeAspect="1"/>
          </p:cNvSpPr>
          <p:nvPr>
            <p:ph type="pic" sz="quarter" idx="23" hasCustomPrompt="1"/>
          </p:nvPr>
        </p:nvSpPr>
        <p:spPr>
          <a:xfrm>
            <a:off x="1702630" y="1712912"/>
            <a:ext cx="1371600"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3" name="Title 2">
            <a:extLst>
              <a:ext uri="{FF2B5EF4-FFF2-40B4-BE49-F238E27FC236}">
                <a16:creationId xmlns:a16="http://schemas.microsoft.com/office/drawing/2014/main" id="{FAA9B523-40F8-AF79-CF7E-09FD2A4C51EA}"/>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CF82E129-A657-0A1B-E014-E5E2DFAE14C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1995F192-4EE3-C14D-9FAB-91BD492502C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576809684"/>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profile 3x">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0589E-25A5-3D36-E074-F4AC545D61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9" name="background colour">
            <a:extLst>
              <a:ext uri="{FF2B5EF4-FFF2-40B4-BE49-F238E27FC236}">
                <a16:creationId xmlns:a16="http://schemas.microsoft.com/office/drawing/2014/main" id="{37CDE85F-8EE9-AE20-993C-898272B37A43}"/>
              </a:ext>
            </a:extLst>
          </p:cNvPr>
          <p:cNvSpPr>
            <a:spLocks/>
          </p:cNvSpPr>
          <p:nvPr/>
        </p:nvSpPr>
        <p:spPr>
          <a:xfrm>
            <a:off x="342901"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443B5DE8-2F43-144F-360F-2A9CF508C51E}"/>
              </a:ext>
            </a:extLst>
          </p:cNvPr>
          <p:cNvSpPr>
            <a:spLocks/>
          </p:cNvSpPr>
          <p:nvPr/>
        </p:nvSpPr>
        <p:spPr>
          <a:xfrm>
            <a:off x="327167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2" name="background colour">
            <a:extLst>
              <a:ext uri="{FF2B5EF4-FFF2-40B4-BE49-F238E27FC236}">
                <a16:creationId xmlns:a16="http://schemas.microsoft.com/office/drawing/2014/main" id="{89CDDC24-8E92-CD91-6B80-06C872DE1A7B}"/>
              </a:ext>
            </a:extLst>
          </p:cNvPr>
          <p:cNvSpPr>
            <a:spLocks/>
          </p:cNvSpPr>
          <p:nvPr/>
        </p:nvSpPr>
        <p:spPr>
          <a:xfrm>
            <a:off x="6183049" y="2627088"/>
            <a:ext cx="2618051" cy="3316513"/>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28" name="contact details placeholder 03">
            <a:extLst>
              <a:ext uri="{FF2B5EF4-FFF2-40B4-BE49-F238E27FC236}">
                <a16:creationId xmlns:a16="http://schemas.microsoft.com/office/drawing/2014/main" id="{404AB8CB-AA69-DE78-42E2-A5199F576B45}"/>
              </a:ext>
            </a:extLst>
          </p:cNvPr>
          <p:cNvSpPr>
            <a:spLocks noGrp="1"/>
          </p:cNvSpPr>
          <p:nvPr>
            <p:ph type="body" sz="quarter" idx="32" hasCustomPrompt="1"/>
          </p:nvPr>
        </p:nvSpPr>
        <p:spPr>
          <a:xfrm>
            <a:off x="6447606"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9" name="role placeholder_03">
            <a:extLst>
              <a:ext uri="{FF2B5EF4-FFF2-40B4-BE49-F238E27FC236}">
                <a16:creationId xmlns:a16="http://schemas.microsoft.com/office/drawing/2014/main" id="{683119A4-4E8D-5C00-45B7-2789FB965B2A}"/>
              </a:ext>
            </a:extLst>
          </p:cNvPr>
          <p:cNvSpPr>
            <a:spLocks noGrp="1"/>
          </p:cNvSpPr>
          <p:nvPr>
            <p:ph type="body" sz="quarter" idx="33" hasCustomPrompt="1"/>
          </p:nvPr>
        </p:nvSpPr>
        <p:spPr>
          <a:xfrm>
            <a:off x="6447606"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30" name="name placeholder 03">
            <a:extLst>
              <a:ext uri="{FF2B5EF4-FFF2-40B4-BE49-F238E27FC236}">
                <a16:creationId xmlns:a16="http://schemas.microsoft.com/office/drawing/2014/main" id="{6A95CC4B-82B9-5296-A592-674D46731BAF}"/>
              </a:ext>
            </a:extLst>
          </p:cNvPr>
          <p:cNvSpPr>
            <a:spLocks noGrp="1"/>
          </p:cNvSpPr>
          <p:nvPr>
            <p:ph type="body" sz="quarter" idx="34" hasCustomPrompt="1"/>
          </p:nvPr>
        </p:nvSpPr>
        <p:spPr>
          <a:xfrm>
            <a:off x="6447606"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7" name="picture placeholder_03">
            <a:extLst>
              <a:ext uri="{FF2B5EF4-FFF2-40B4-BE49-F238E27FC236}">
                <a16:creationId xmlns:a16="http://schemas.microsoft.com/office/drawing/2014/main" id="{88B51546-6C5A-9308-1D4F-485544168008}"/>
              </a:ext>
            </a:extLst>
          </p:cNvPr>
          <p:cNvSpPr>
            <a:spLocks noGrp="1" noChangeAspect="1"/>
          </p:cNvSpPr>
          <p:nvPr>
            <p:ph type="pic" sz="quarter" idx="31" hasCustomPrompt="1"/>
          </p:nvPr>
        </p:nvSpPr>
        <p:spPr>
          <a:xfrm>
            <a:off x="6806273"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1" name="contact details placeholder 02">
            <a:extLst>
              <a:ext uri="{FF2B5EF4-FFF2-40B4-BE49-F238E27FC236}">
                <a16:creationId xmlns:a16="http://schemas.microsoft.com/office/drawing/2014/main" id="{A5F40C3D-B47F-56C4-A35D-93B33B93B24B}"/>
              </a:ext>
            </a:extLst>
          </p:cNvPr>
          <p:cNvSpPr>
            <a:spLocks noGrp="1"/>
          </p:cNvSpPr>
          <p:nvPr>
            <p:ph type="body" sz="quarter" idx="28" hasCustomPrompt="1"/>
          </p:nvPr>
        </p:nvSpPr>
        <p:spPr>
          <a:xfrm>
            <a:off x="3518967" y="5086925"/>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2" name="role placeholder_02">
            <a:extLst>
              <a:ext uri="{FF2B5EF4-FFF2-40B4-BE49-F238E27FC236}">
                <a16:creationId xmlns:a16="http://schemas.microsoft.com/office/drawing/2014/main" id="{B7B890F6-C5E9-FBD8-D4C7-6A18581D8194}"/>
              </a:ext>
            </a:extLst>
          </p:cNvPr>
          <p:cNvSpPr>
            <a:spLocks noGrp="1"/>
          </p:cNvSpPr>
          <p:nvPr>
            <p:ph type="body" sz="quarter" idx="29" hasCustomPrompt="1"/>
          </p:nvPr>
        </p:nvSpPr>
        <p:spPr>
          <a:xfrm>
            <a:off x="3518967" y="4180318"/>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3" name="name placeholder 02">
            <a:extLst>
              <a:ext uri="{FF2B5EF4-FFF2-40B4-BE49-F238E27FC236}">
                <a16:creationId xmlns:a16="http://schemas.microsoft.com/office/drawing/2014/main" id="{457C3B6D-57E1-8A45-1F6D-93933D4203B1}"/>
              </a:ext>
            </a:extLst>
          </p:cNvPr>
          <p:cNvSpPr>
            <a:spLocks noGrp="1"/>
          </p:cNvSpPr>
          <p:nvPr>
            <p:ph type="body" sz="quarter" idx="30" hasCustomPrompt="1"/>
          </p:nvPr>
        </p:nvSpPr>
        <p:spPr>
          <a:xfrm>
            <a:off x="3518967" y="3858268"/>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0" name="picture placeholder_02">
            <a:extLst>
              <a:ext uri="{FF2B5EF4-FFF2-40B4-BE49-F238E27FC236}">
                <a16:creationId xmlns:a16="http://schemas.microsoft.com/office/drawing/2014/main" id="{A5F4274B-03CB-ED41-B7E1-F8B8D2984DC1}"/>
              </a:ext>
            </a:extLst>
          </p:cNvPr>
          <p:cNvSpPr>
            <a:spLocks noGrp="1" noChangeAspect="1"/>
          </p:cNvSpPr>
          <p:nvPr>
            <p:ph type="pic" sz="quarter" idx="27" hasCustomPrompt="1"/>
          </p:nvPr>
        </p:nvSpPr>
        <p:spPr>
          <a:xfrm>
            <a:off x="3894903" y="1701338"/>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4" name="contact details placeholder 01">
            <a:extLst>
              <a:ext uri="{FF2B5EF4-FFF2-40B4-BE49-F238E27FC236}">
                <a16:creationId xmlns:a16="http://schemas.microsoft.com/office/drawing/2014/main" id="{4E8863AB-D491-F090-974A-1E938C1F6B9A}"/>
              </a:ext>
            </a:extLst>
          </p:cNvPr>
          <p:cNvSpPr>
            <a:spLocks noGrp="1"/>
          </p:cNvSpPr>
          <p:nvPr>
            <p:ph type="body" sz="quarter" idx="20" hasCustomPrompt="1"/>
          </p:nvPr>
        </p:nvSpPr>
        <p:spPr>
          <a:xfrm>
            <a:off x="593544" y="5078651"/>
            <a:ext cx="20871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5" name="role placeholder_01">
            <a:extLst>
              <a:ext uri="{FF2B5EF4-FFF2-40B4-BE49-F238E27FC236}">
                <a16:creationId xmlns:a16="http://schemas.microsoft.com/office/drawing/2014/main" id="{EA63CBD9-2DB3-F95A-C959-3E0AACCD1B27}"/>
              </a:ext>
            </a:extLst>
          </p:cNvPr>
          <p:cNvSpPr>
            <a:spLocks noGrp="1"/>
          </p:cNvSpPr>
          <p:nvPr>
            <p:ph type="body" sz="quarter" idx="26" hasCustomPrompt="1"/>
          </p:nvPr>
        </p:nvSpPr>
        <p:spPr>
          <a:xfrm>
            <a:off x="593544" y="4172044"/>
            <a:ext cx="20871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16" name="name placeholder 01">
            <a:extLst>
              <a:ext uri="{FF2B5EF4-FFF2-40B4-BE49-F238E27FC236}">
                <a16:creationId xmlns:a16="http://schemas.microsoft.com/office/drawing/2014/main" id="{7DDD5216-F499-2620-5FFF-4B718728DFAA}"/>
              </a:ext>
            </a:extLst>
          </p:cNvPr>
          <p:cNvSpPr>
            <a:spLocks noGrp="1"/>
          </p:cNvSpPr>
          <p:nvPr>
            <p:ph type="body" sz="quarter" idx="19" hasCustomPrompt="1"/>
          </p:nvPr>
        </p:nvSpPr>
        <p:spPr>
          <a:xfrm>
            <a:off x="593544" y="3849993"/>
            <a:ext cx="20871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13" name="picture placeholder_01">
            <a:extLst>
              <a:ext uri="{FF2B5EF4-FFF2-40B4-BE49-F238E27FC236}">
                <a16:creationId xmlns:a16="http://schemas.microsoft.com/office/drawing/2014/main" id="{B043A677-BF65-54A0-B663-10148D6FB51C}"/>
              </a:ext>
            </a:extLst>
          </p:cNvPr>
          <p:cNvSpPr>
            <a:spLocks noGrp="1" noChangeAspect="1"/>
          </p:cNvSpPr>
          <p:nvPr>
            <p:ph type="pic" sz="quarter" idx="23" hasCustomPrompt="1"/>
          </p:nvPr>
        </p:nvSpPr>
        <p:spPr>
          <a:xfrm>
            <a:off x="966126" y="1693064"/>
            <a:ext cx="1371601" cy="182880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Title 1">
            <a:extLst>
              <a:ext uri="{FF2B5EF4-FFF2-40B4-BE49-F238E27FC236}">
                <a16:creationId xmlns:a16="http://schemas.microsoft.com/office/drawing/2014/main" id="{0F60B097-15C2-6058-F871-AD26D7BAEF5B}"/>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75C3E5C0-4E88-B120-201C-17F9ECD00F3C}"/>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87F1C42-9236-527B-FB6A-C72E9BD5B5FD}"/>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641466913"/>
      </p:ext>
    </p:extLst>
  </p:cSld>
  <p:clrMapOvr>
    <a:masterClrMapping/>
  </p:clrMapOvr>
  <p:extLst>
    <p:ext uri="{DCECCB84-F9BA-43D5-87BE-67443E8EF086}">
      <p15:sldGuideLst xmlns:p15="http://schemas.microsoft.com/office/powerpoint/2012/main">
        <p15:guide id="1" pos="2738">
          <p15:clr>
            <a:srgbClr val="FBAE40"/>
          </p15:clr>
        </p15:guide>
        <p15:guide id="2" pos="4943">
          <p15:clr>
            <a:srgbClr val="FBAE40"/>
          </p15:clr>
        </p15:guide>
        <p15:guide id="3" pos="2496">
          <p15:clr>
            <a:srgbClr val="FBAE40"/>
          </p15:clr>
        </p15:guide>
        <p15:guide id="4" pos="518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profile 4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74457-904B-1EC3-6586-371264D9E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b="47592"/>
          <a:stretch>
            <a:fillRect/>
          </a:stretch>
        </p:blipFill>
        <p:spPr>
          <a:xfrm>
            <a:off x="-1" y="4566760"/>
            <a:ext cx="9143999" cy="2291241"/>
          </a:xfrm>
          <a:prstGeom prst="rect">
            <a:avLst/>
          </a:prstGeom>
        </p:spPr>
      </p:pic>
      <p:sp>
        <p:nvSpPr>
          <p:cNvPr id="7" name="background colour">
            <a:extLst>
              <a:ext uri="{FF2B5EF4-FFF2-40B4-BE49-F238E27FC236}">
                <a16:creationId xmlns:a16="http://schemas.microsoft.com/office/drawing/2014/main" id="{CB093DB5-19C2-E909-D674-87DCF8532838}"/>
              </a:ext>
            </a:extLst>
          </p:cNvPr>
          <p:cNvSpPr>
            <a:spLocks/>
          </p:cNvSpPr>
          <p:nvPr/>
        </p:nvSpPr>
        <p:spPr>
          <a:xfrm>
            <a:off x="342900"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8" name="background colour">
            <a:extLst>
              <a:ext uri="{FF2B5EF4-FFF2-40B4-BE49-F238E27FC236}">
                <a16:creationId xmlns:a16="http://schemas.microsoft.com/office/drawing/2014/main" id="{20153CED-29FE-7F20-5FA7-BD6CF2B5BA15}"/>
              </a:ext>
            </a:extLst>
          </p:cNvPr>
          <p:cNvSpPr>
            <a:spLocks/>
          </p:cNvSpPr>
          <p:nvPr/>
        </p:nvSpPr>
        <p:spPr>
          <a:xfrm>
            <a:off x="2544871"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9" name="background colour">
            <a:extLst>
              <a:ext uri="{FF2B5EF4-FFF2-40B4-BE49-F238E27FC236}">
                <a16:creationId xmlns:a16="http://schemas.microsoft.com/office/drawing/2014/main" id="{205DCB31-05E5-5FC6-70EE-3F8ACB420E7A}"/>
              </a:ext>
            </a:extLst>
          </p:cNvPr>
          <p:cNvSpPr>
            <a:spLocks/>
          </p:cNvSpPr>
          <p:nvPr/>
        </p:nvSpPr>
        <p:spPr>
          <a:xfrm>
            <a:off x="471764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0" name="background colour">
            <a:extLst>
              <a:ext uri="{FF2B5EF4-FFF2-40B4-BE49-F238E27FC236}">
                <a16:creationId xmlns:a16="http://schemas.microsoft.com/office/drawing/2014/main" id="{73F4FE3E-DD06-2E0D-C8F6-4D629ECF4915}"/>
              </a:ext>
            </a:extLst>
          </p:cNvPr>
          <p:cNvSpPr>
            <a:spLocks/>
          </p:cNvSpPr>
          <p:nvPr/>
        </p:nvSpPr>
        <p:spPr>
          <a:xfrm>
            <a:off x="6911098" y="2540002"/>
            <a:ext cx="1890002" cy="3403599"/>
          </a:xfrm>
          <a:prstGeom prst="rect">
            <a:avLst/>
          </a:prstGeom>
          <a:solidFill>
            <a:srgbClr val="FFFFFF"/>
          </a:solidFill>
          <a:effectLst>
            <a:outerShdw blurRad="190500" algn="ctr" rotWithShape="0">
              <a:prstClr val="black">
                <a:alpha val="15000"/>
              </a:prstClr>
            </a:outerShdw>
          </a:effectLst>
        </p:spPr>
        <p:txBody>
          <a:bodyPr vert="horz" lIns="137160" tIns="137160" rIns="137160" bIns="137160" numCol="1" spcCol="228600" rtlCol="0">
            <a:noAutofit/>
          </a:bodyPr>
          <a:lstStyle/>
          <a:p>
            <a:pPr marR="0" lvl="0" indent="0" fontAlgn="base">
              <a:lnSpc>
                <a:spcPct val="100000"/>
              </a:lnSpc>
              <a:spcBef>
                <a:spcPts val="0"/>
              </a:spcBef>
              <a:spcAft>
                <a:spcPts val="450"/>
              </a:spcAft>
              <a:buClrTx/>
              <a:buSzTx/>
              <a:buFontTx/>
              <a:buNone/>
              <a:tabLst/>
            </a:pPr>
            <a:endParaRPr kumimoji="0" lang="nl-NL" sz="1350" b="0" i="0" u="none" strike="noStrike" kern="0" cap="none" spc="0" normalizeH="0" baseline="0">
              <a:ln>
                <a:noFill/>
              </a:ln>
              <a:solidFill>
                <a:srgbClr val="404040"/>
              </a:solidFill>
              <a:effectLst/>
              <a:uLnTx/>
              <a:uFillTx/>
              <a:latin typeface="Trebuchet MS"/>
            </a:endParaRPr>
          </a:p>
        </p:txBody>
      </p:sp>
      <p:sp>
        <p:nvSpPr>
          <p:cNvPr id="174" name="contact details placeholder 04">
            <a:extLst>
              <a:ext uri="{FF2B5EF4-FFF2-40B4-BE49-F238E27FC236}">
                <a16:creationId xmlns:a16="http://schemas.microsoft.com/office/drawing/2014/main" id="{24A69A31-AE8C-43D4-638D-988605849247}"/>
              </a:ext>
            </a:extLst>
          </p:cNvPr>
          <p:cNvSpPr>
            <a:spLocks noGrp="1"/>
          </p:cNvSpPr>
          <p:nvPr>
            <p:ph type="body" sz="quarter" idx="35" hasCustomPrompt="1"/>
          </p:nvPr>
        </p:nvSpPr>
        <p:spPr>
          <a:xfrm>
            <a:off x="7031876"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75" name="role placeholder_04">
            <a:extLst>
              <a:ext uri="{FF2B5EF4-FFF2-40B4-BE49-F238E27FC236}">
                <a16:creationId xmlns:a16="http://schemas.microsoft.com/office/drawing/2014/main" id="{FB05C37F-EEA1-0D17-1179-5C9059BC8E2A}"/>
              </a:ext>
            </a:extLst>
          </p:cNvPr>
          <p:cNvSpPr>
            <a:spLocks noGrp="1"/>
          </p:cNvSpPr>
          <p:nvPr>
            <p:ph type="body" sz="quarter" idx="36" hasCustomPrompt="1"/>
          </p:nvPr>
        </p:nvSpPr>
        <p:spPr>
          <a:xfrm>
            <a:off x="7031876"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176" name="name placeholder 04">
            <a:extLst>
              <a:ext uri="{FF2B5EF4-FFF2-40B4-BE49-F238E27FC236}">
                <a16:creationId xmlns:a16="http://schemas.microsoft.com/office/drawing/2014/main" id="{2A2D74E0-4BDB-DDD9-26DD-3870DAC157D9}"/>
              </a:ext>
            </a:extLst>
          </p:cNvPr>
          <p:cNvSpPr>
            <a:spLocks noGrp="1"/>
          </p:cNvSpPr>
          <p:nvPr>
            <p:ph type="body" sz="quarter" idx="37" hasCustomPrompt="1"/>
          </p:nvPr>
        </p:nvSpPr>
        <p:spPr>
          <a:xfrm>
            <a:off x="7031876"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177" name="picture placeholder_04">
            <a:extLst>
              <a:ext uri="{FF2B5EF4-FFF2-40B4-BE49-F238E27FC236}">
                <a16:creationId xmlns:a16="http://schemas.microsoft.com/office/drawing/2014/main" id="{D79F3588-2C7B-E40A-259A-9834EC978EC4}"/>
              </a:ext>
            </a:extLst>
          </p:cNvPr>
          <p:cNvSpPr>
            <a:spLocks noGrp="1" noChangeAspect="1"/>
          </p:cNvSpPr>
          <p:nvPr>
            <p:ph type="pic" sz="quarter" idx="38" hasCustomPrompt="1"/>
          </p:nvPr>
        </p:nvSpPr>
        <p:spPr>
          <a:xfrm>
            <a:off x="7238879"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18" name="contact details placeholder 03">
            <a:extLst>
              <a:ext uri="{FF2B5EF4-FFF2-40B4-BE49-F238E27FC236}">
                <a16:creationId xmlns:a16="http://schemas.microsoft.com/office/drawing/2014/main" id="{CD8980D1-B188-C5FF-53DA-5861089F1273}"/>
              </a:ext>
            </a:extLst>
          </p:cNvPr>
          <p:cNvSpPr>
            <a:spLocks noGrp="1"/>
          </p:cNvSpPr>
          <p:nvPr>
            <p:ph type="body" sz="quarter" idx="32" hasCustomPrompt="1"/>
          </p:nvPr>
        </p:nvSpPr>
        <p:spPr>
          <a:xfrm>
            <a:off x="4841849"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19" name="role placeholder_03">
            <a:extLst>
              <a:ext uri="{FF2B5EF4-FFF2-40B4-BE49-F238E27FC236}">
                <a16:creationId xmlns:a16="http://schemas.microsoft.com/office/drawing/2014/main" id="{861DB171-620D-5833-A6E6-C273ABEB684D}"/>
              </a:ext>
            </a:extLst>
          </p:cNvPr>
          <p:cNvSpPr>
            <a:spLocks noGrp="1"/>
          </p:cNvSpPr>
          <p:nvPr>
            <p:ph type="body" sz="quarter" idx="33" hasCustomPrompt="1"/>
          </p:nvPr>
        </p:nvSpPr>
        <p:spPr>
          <a:xfrm>
            <a:off x="4841849" y="3954329"/>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a:t>Role</a:t>
            </a:r>
          </a:p>
        </p:txBody>
      </p:sp>
      <p:sp>
        <p:nvSpPr>
          <p:cNvPr id="20" name="name placeholder 03">
            <a:extLst>
              <a:ext uri="{FF2B5EF4-FFF2-40B4-BE49-F238E27FC236}">
                <a16:creationId xmlns:a16="http://schemas.microsoft.com/office/drawing/2014/main" id="{859F33DC-BA29-18B3-1CA2-5B801E1270AD}"/>
              </a:ext>
            </a:extLst>
          </p:cNvPr>
          <p:cNvSpPr>
            <a:spLocks noGrp="1"/>
          </p:cNvSpPr>
          <p:nvPr>
            <p:ph type="body" sz="quarter" idx="34" hasCustomPrompt="1"/>
          </p:nvPr>
        </p:nvSpPr>
        <p:spPr>
          <a:xfrm>
            <a:off x="4841849" y="3632280"/>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a:t>Name</a:t>
            </a:r>
          </a:p>
        </p:txBody>
      </p:sp>
      <p:sp>
        <p:nvSpPr>
          <p:cNvPr id="21" name="picture placeholder_03">
            <a:extLst>
              <a:ext uri="{FF2B5EF4-FFF2-40B4-BE49-F238E27FC236}">
                <a16:creationId xmlns:a16="http://schemas.microsoft.com/office/drawing/2014/main" id="{42577BA0-3AA0-3C6B-9AAE-14790D76CB7B}"/>
              </a:ext>
            </a:extLst>
          </p:cNvPr>
          <p:cNvSpPr>
            <a:spLocks noGrp="1" noChangeAspect="1"/>
          </p:cNvSpPr>
          <p:nvPr>
            <p:ph type="pic" sz="quarter" idx="31" hasCustomPrompt="1"/>
          </p:nvPr>
        </p:nvSpPr>
        <p:spPr>
          <a:xfrm>
            <a:off x="5045427"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2" name="contact details placeholder 02">
            <a:extLst>
              <a:ext uri="{FF2B5EF4-FFF2-40B4-BE49-F238E27FC236}">
                <a16:creationId xmlns:a16="http://schemas.microsoft.com/office/drawing/2014/main" id="{28F76D2F-D05D-C377-4D3A-98382C138339}"/>
              </a:ext>
            </a:extLst>
          </p:cNvPr>
          <p:cNvSpPr>
            <a:spLocks noGrp="1"/>
          </p:cNvSpPr>
          <p:nvPr>
            <p:ph type="body" sz="quarter" idx="28" hasCustomPrompt="1"/>
          </p:nvPr>
        </p:nvSpPr>
        <p:spPr>
          <a:xfrm>
            <a:off x="2669264" y="5086925"/>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3" name="role placeholder_02">
            <a:extLst>
              <a:ext uri="{FF2B5EF4-FFF2-40B4-BE49-F238E27FC236}">
                <a16:creationId xmlns:a16="http://schemas.microsoft.com/office/drawing/2014/main" id="{BCB04FFA-4BF1-11EF-DB1A-04E7E72B63F6}"/>
              </a:ext>
            </a:extLst>
          </p:cNvPr>
          <p:cNvSpPr>
            <a:spLocks noGrp="1"/>
          </p:cNvSpPr>
          <p:nvPr>
            <p:ph type="body" sz="quarter" idx="29" hasCustomPrompt="1"/>
          </p:nvPr>
        </p:nvSpPr>
        <p:spPr>
          <a:xfrm>
            <a:off x="2669264" y="3962603"/>
            <a:ext cx="1630800" cy="215444"/>
          </a:xfrm>
          <a:prstGeom prst="rect">
            <a:avLst/>
          </a:prstGeom>
        </p:spPr>
        <p:txBody>
          <a:bodyPr>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4" name="name placeholder 02">
            <a:extLst>
              <a:ext uri="{FF2B5EF4-FFF2-40B4-BE49-F238E27FC236}">
                <a16:creationId xmlns:a16="http://schemas.microsoft.com/office/drawing/2014/main" id="{536BB007-4F60-39C3-165C-EFFDCE71AA75}"/>
              </a:ext>
            </a:extLst>
          </p:cNvPr>
          <p:cNvSpPr>
            <a:spLocks noGrp="1"/>
          </p:cNvSpPr>
          <p:nvPr>
            <p:ph type="body" sz="quarter" idx="30" hasCustomPrompt="1"/>
          </p:nvPr>
        </p:nvSpPr>
        <p:spPr>
          <a:xfrm>
            <a:off x="2669264" y="3640555"/>
            <a:ext cx="1630800" cy="246221"/>
          </a:xfrm>
          <a:prstGeom prst="rect">
            <a:avLst/>
          </a:prstGeom>
        </p:spPr>
        <p:txBody>
          <a:bodyPr>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5" name="picture placeholder_02">
            <a:extLst>
              <a:ext uri="{FF2B5EF4-FFF2-40B4-BE49-F238E27FC236}">
                <a16:creationId xmlns:a16="http://schemas.microsoft.com/office/drawing/2014/main" id="{5B7DD683-1971-B0E4-767A-97E5DDA7B2AC}"/>
              </a:ext>
            </a:extLst>
          </p:cNvPr>
          <p:cNvSpPr>
            <a:spLocks noGrp="1" noChangeAspect="1"/>
          </p:cNvSpPr>
          <p:nvPr>
            <p:ph type="pic" sz="quarter" idx="27" hasCustomPrompt="1"/>
          </p:nvPr>
        </p:nvSpPr>
        <p:spPr>
          <a:xfrm>
            <a:off x="2872652" y="1720337"/>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6" name="contact details placeholder 01">
            <a:extLst>
              <a:ext uri="{FF2B5EF4-FFF2-40B4-BE49-F238E27FC236}">
                <a16:creationId xmlns:a16="http://schemas.microsoft.com/office/drawing/2014/main" id="{F3DC041D-F6FD-7127-3B00-F06DDEBC1C49}"/>
              </a:ext>
            </a:extLst>
          </p:cNvPr>
          <p:cNvSpPr>
            <a:spLocks noGrp="1"/>
          </p:cNvSpPr>
          <p:nvPr>
            <p:ph type="body" sz="quarter" idx="20" hasCustomPrompt="1"/>
          </p:nvPr>
        </p:nvSpPr>
        <p:spPr>
          <a:xfrm>
            <a:off x="470718" y="5078651"/>
            <a:ext cx="1630800" cy="690508"/>
          </a:xfrm>
          <a:prstGeom prst="rect">
            <a:avLst/>
          </a:prstGeom>
        </p:spPr>
        <p:txBody>
          <a:bodyPr/>
          <a:lstStyle>
            <a:lvl1pPr algn="ctr">
              <a:defRPr sz="1050"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0"/>
            <a:r>
              <a:rPr lang="en-US" dirty="0"/>
              <a:t>XXX-XXX-XXXX</a:t>
            </a:r>
          </a:p>
          <a:p>
            <a:pPr lvl="0"/>
            <a:r>
              <a:rPr lang="en-US" dirty="0" err="1"/>
              <a:t>email@bdo.com</a:t>
            </a:r>
            <a:endParaRPr lang="en-US" dirty="0"/>
          </a:p>
        </p:txBody>
      </p:sp>
      <p:sp>
        <p:nvSpPr>
          <p:cNvPr id="27" name="role placeholder_01">
            <a:extLst>
              <a:ext uri="{FF2B5EF4-FFF2-40B4-BE49-F238E27FC236}">
                <a16:creationId xmlns:a16="http://schemas.microsoft.com/office/drawing/2014/main" id="{E5134476-BFE2-0C41-CE3D-55EEF0DC8E17}"/>
              </a:ext>
            </a:extLst>
          </p:cNvPr>
          <p:cNvSpPr>
            <a:spLocks noGrp="1"/>
          </p:cNvSpPr>
          <p:nvPr>
            <p:ph type="body" sz="quarter" idx="26" hasCustomPrompt="1"/>
          </p:nvPr>
        </p:nvSpPr>
        <p:spPr>
          <a:xfrm>
            <a:off x="470718" y="3954329"/>
            <a:ext cx="1630800" cy="215444"/>
          </a:xfrm>
          <a:prstGeom prst="rect">
            <a:avLst/>
          </a:prstGeom>
        </p:spPr>
        <p:txBody>
          <a:bodyPr wrap="square">
            <a:noAutofit/>
          </a:bodyPr>
          <a:lstStyle>
            <a:lvl1pPr algn="ctr">
              <a:defRPr sz="974" b="0">
                <a:solidFill>
                  <a:schemeClr val="tx2"/>
                </a:solidFill>
              </a:defRPr>
            </a:lvl1pPr>
            <a:lvl2pPr marL="0" indent="0" algn="ctr" defTabSz="0">
              <a:buFontTx/>
              <a:buNone/>
              <a:defRPr sz="1199" b="1">
                <a:solidFill>
                  <a:schemeClr val="accent1"/>
                </a:solidFill>
              </a:defRPr>
            </a:lvl2pPr>
            <a:lvl3pPr marL="0" indent="0" algn="ctr" defTabSz="0">
              <a:buFontTx/>
              <a:buNone/>
              <a:defRPr sz="974" b="1">
                <a:solidFill>
                  <a:schemeClr val="accent1"/>
                </a:solidFill>
              </a:defRPr>
            </a:lvl3pPr>
            <a:lvl4pPr marL="0" indent="0" algn="ctr" defTabSz="0">
              <a:buFontTx/>
              <a:buNone/>
              <a:defRPr sz="1050" b="0">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3"/>
            <a:r>
              <a:rPr lang="en-US" dirty="0"/>
              <a:t>Role</a:t>
            </a:r>
          </a:p>
        </p:txBody>
      </p:sp>
      <p:sp>
        <p:nvSpPr>
          <p:cNvPr id="28" name="name placeholder 01">
            <a:extLst>
              <a:ext uri="{FF2B5EF4-FFF2-40B4-BE49-F238E27FC236}">
                <a16:creationId xmlns:a16="http://schemas.microsoft.com/office/drawing/2014/main" id="{0206759D-40E3-04BC-074B-2AE420B32B40}"/>
              </a:ext>
            </a:extLst>
          </p:cNvPr>
          <p:cNvSpPr>
            <a:spLocks noGrp="1"/>
          </p:cNvSpPr>
          <p:nvPr>
            <p:ph type="body" sz="quarter" idx="19" hasCustomPrompt="1"/>
          </p:nvPr>
        </p:nvSpPr>
        <p:spPr>
          <a:xfrm>
            <a:off x="470718" y="3632280"/>
            <a:ext cx="1630800" cy="246221"/>
          </a:xfrm>
          <a:prstGeom prst="rect">
            <a:avLst/>
          </a:prstGeom>
        </p:spPr>
        <p:txBody>
          <a:bodyPr wrap="square">
            <a:noAutofit/>
          </a:bodyPr>
          <a:lstStyle>
            <a:lvl1pPr algn="ctr">
              <a:defRPr sz="974" b="0">
                <a:solidFill>
                  <a:schemeClr val="tx2"/>
                </a:solidFill>
              </a:defRPr>
            </a:lvl1pPr>
            <a:lvl2pPr marL="0" indent="0" algn="ctr" defTabSz="0">
              <a:buFontTx/>
              <a:buNone/>
              <a:defRPr sz="1199" b="1" cap="all" baseline="0">
                <a:solidFill>
                  <a:schemeClr val="accent1"/>
                </a:solidFill>
              </a:defRPr>
            </a:lvl2pPr>
            <a:lvl3pPr marL="0" indent="0" algn="ctr" defTabSz="0">
              <a:buFontTx/>
              <a:buNone/>
              <a:defRPr sz="974" b="1">
                <a:solidFill>
                  <a:schemeClr val="accent1"/>
                </a:solidFill>
              </a:defRPr>
            </a:lvl3pPr>
            <a:lvl4pPr marL="0" indent="0" algn="ctr" defTabSz="0">
              <a:buFontTx/>
              <a:buNone/>
              <a:defRPr sz="974" b="1">
                <a:solidFill>
                  <a:schemeClr val="tx2"/>
                </a:solidFill>
              </a:defRPr>
            </a:lvl4pPr>
            <a:lvl5pPr marL="0" indent="0" algn="ctr" defTabSz="0">
              <a:buFontTx/>
              <a:buNone/>
              <a:defRPr sz="974" b="1">
                <a:solidFill>
                  <a:schemeClr val="accent2"/>
                </a:solidFill>
              </a:defRPr>
            </a:lvl5pPr>
            <a:lvl6pPr marL="0" indent="0" algn="ctr" defTabSz="0">
              <a:buFontTx/>
              <a:buNone/>
              <a:defRPr sz="974">
                <a:solidFill>
                  <a:schemeClr val="accent2"/>
                </a:solidFill>
              </a:defRPr>
            </a:lvl6pPr>
            <a:lvl7pPr marL="0" indent="0" algn="ctr" defTabSz="0">
              <a:buFontTx/>
              <a:buNone/>
              <a:defRPr sz="974" b="0">
                <a:solidFill>
                  <a:schemeClr val="tx2"/>
                </a:solidFill>
              </a:defRPr>
            </a:lvl7pPr>
            <a:lvl8pPr marL="0" indent="0" algn="ctr" defTabSz="0">
              <a:buFontTx/>
              <a:buNone/>
              <a:defRPr sz="974" b="0">
                <a:solidFill>
                  <a:schemeClr val="tx2"/>
                </a:solidFill>
              </a:defRPr>
            </a:lvl8pPr>
            <a:lvl9pPr marL="0" indent="0" algn="ctr" defTabSz="0">
              <a:buFontTx/>
              <a:buNone/>
              <a:defRPr sz="974" b="0">
                <a:solidFill>
                  <a:schemeClr val="tx2"/>
                </a:solidFill>
              </a:defRPr>
            </a:lvl9pPr>
          </a:lstStyle>
          <a:p>
            <a:pPr lvl="1"/>
            <a:r>
              <a:rPr lang="en-US" dirty="0"/>
              <a:t>Name</a:t>
            </a:r>
          </a:p>
        </p:txBody>
      </p:sp>
      <p:sp>
        <p:nvSpPr>
          <p:cNvPr id="29" name="picture placeholder_01">
            <a:extLst>
              <a:ext uri="{FF2B5EF4-FFF2-40B4-BE49-F238E27FC236}">
                <a16:creationId xmlns:a16="http://schemas.microsoft.com/office/drawing/2014/main" id="{3206DC98-D93A-9EE3-215E-A31976C53119}"/>
              </a:ext>
            </a:extLst>
          </p:cNvPr>
          <p:cNvSpPr>
            <a:spLocks noGrp="1" noChangeAspect="1"/>
          </p:cNvSpPr>
          <p:nvPr>
            <p:ph type="pic" sz="quarter" idx="23" hasCustomPrompt="1"/>
          </p:nvPr>
        </p:nvSpPr>
        <p:spPr>
          <a:xfrm>
            <a:off x="670680" y="1712063"/>
            <a:ext cx="1234441" cy="1645920"/>
          </a:xfrm>
          <a:prstGeom prst="ellipse">
            <a:avLst/>
          </a:prstGeom>
          <a:solidFill>
            <a:srgbClr val="F2F2F2"/>
          </a:solidFill>
          <a:ln w="3600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6" name="Title 5">
            <a:extLst>
              <a:ext uri="{FF2B5EF4-FFF2-40B4-BE49-F238E27FC236}">
                <a16:creationId xmlns:a16="http://schemas.microsoft.com/office/drawing/2014/main" id="{918ACF49-5EE3-2692-F36A-5A2B15B950D8}"/>
              </a:ext>
            </a:extLst>
          </p:cNvPr>
          <p:cNvSpPr>
            <a:spLocks noGrp="1"/>
          </p:cNvSpPr>
          <p:nvPr>
            <p:ph type="title"/>
          </p:nvPr>
        </p:nvSpPr>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5B64D9BE-1CF2-27DF-8386-93102D540D0B}"/>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63549417-2493-5971-5077-6069FC401F5C}"/>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3248078690"/>
      </p:ext>
    </p:extLst>
  </p:cSld>
  <p:clrMapOvr>
    <a:masterClrMapping/>
  </p:clrMapOvr>
  <p:extLst>
    <p:ext uri="{DCECCB84-F9BA-43D5-87BE-67443E8EF086}">
      <p15:sldGuideLst xmlns:p15="http://schemas.microsoft.com/office/powerpoint/2012/main">
        <p15:guide id="1" pos="3726">
          <p15:clr>
            <a:srgbClr val="FBAE40"/>
          </p15:clr>
        </p15:guide>
        <p15:guide id="2" pos="395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rofile 1x (red)">
    <p:spTree>
      <p:nvGrpSpPr>
        <p:cNvPr id="1" name=""/>
        <p:cNvGrpSpPr/>
        <p:nvPr/>
      </p:nvGrpSpPr>
      <p:grpSpPr>
        <a:xfrm>
          <a:off x="0" y="0"/>
          <a:ext cx="0" cy="0"/>
          <a:chOff x="0" y="0"/>
          <a:chExt cx="0" cy="0"/>
        </a:xfrm>
      </p:grpSpPr>
      <p:sp>
        <p:nvSpPr>
          <p:cNvPr id="7" name="background color">
            <a:extLst>
              <a:ext uri="{FF2B5EF4-FFF2-40B4-BE49-F238E27FC236}">
                <a16:creationId xmlns:a16="http://schemas.microsoft.com/office/drawing/2014/main" id="{BD769638-B972-57B9-D898-3A78728C3E60}"/>
              </a:ext>
              <a:ext uri="{C183D7F6-B498-43B3-948B-1728B52AA6E4}">
                <adec:decorative xmlns:adec="http://schemas.microsoft.com/office/drawing/2017/decorative" val="1"/>
              </a:ext>
            </a:extLst>
          </p:cNvPr>
          <p:cNvSpPr>
            <a:spLocks/>
          </p:cNvSpPr>
          <p:nvPr/>
        </p:nvSpPr>
        <p:spPr>
          <a:xfrm>
            <a:off x="0" y="2"/>
            <a:ext cx="3006329" cy="6857999"/>
          </a:xfrm>
          <a:prstGeom prst="rect">
            <a:avLst/>
          </a:prstGeom>
          <a:blipFill dpi="0" rotWithShape="1">
            <a:blip r:embed="rId2"/>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13" name="picture placeholder">
            <a:extLst>
              <a:ext uri="{FF2B5EF4-FFF2-40B4-BE49-F238E27FC236}">
                <a16:creationId xmlns:a16="http://schemas.microsoft.com/office/drawing/2014/main" id="{52B91902-C0FE-E942-6954-501149070F4E}"/>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D6D8E9D3-4638-2B8F-F76E-4024902DADB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E3E5BA31-02C8-0783-24B1-5BCBC7EAA239}"/>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9" name="contact details placeholder">
            <a:extLst>
              <a:ext uri="{FF2B5EF4-FFF2-40B4-BE49-F238E27FC236}">
                <a16:creationId xmlns:a16="http://schemas.microsoft.com/office/drawing/2014/main" id="{52E7D7DA-6F25-8F7A-EFDA-767B34A127FC}"/>
              </a:ext>
            </a:extLst>
          </p:cNvPr>
          <p:cNvSpPr>
            <a:spLocks noGrp="1"/>
          </p:cNvSpPr>
          <p:nvPr>
            <p:ph type="body" sz="quarter" idx="17" hasCustomPrompt="1"/>
          </p:nvPr>
        </p:nvSpPr>
        <p:spPr>
          <a:xfrm>
            <a:off x="342900" y="2671201"/>
            <a:ext cx="2320529" cy="3272398"/>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0" name="role placeholder">
            <a:extLst>
              <a:ext uri="{FF2B5EF4-FFF2-40B4-BE49-F238E27FC236}">
                <a16:creationId xmlns:a16="http://schemas.microsoft.com/office/drawing/2014/main" id="{FE7E2E65-6672-2678-51BE-6C9E534BB472}"/>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1" name="Title 5">
            <a:extLst>
              <a:ext uri="{FF2B5EF4-FFF2-40B4-BE49-F238E27FC236}">
                <a16:creationId xmlns:a16="http://schemas.microsoft.com/office/drawing/2014/main" id="{5768B81F-C533-BE43-9E69-115D074F3B82}"/>
              </a:ext>
            </a:extLst>
          </p:cNvPr>
          <p:cNvSpPr>
            <a:spLocks noGrp="1"/>
          </p:cNvSpPr>
          <p:nvPr>
            <p:ph type="title" hasCustomPrompt="1"/>
          </p:nvPr>
        </p:nvSpPr>
        <p:spPr>
          <a:xfrm>
            <a:off x="3259931" y="457201"/>
            <a:ext cx="5513031" cy="321999"/>
          </a:xfrm>
        </p:spPr>
        <p:txBody>
          <a:bodyPr/>
          <a:lstStyle/>
          <a:p>
            <a:r>
              <a:rPr lang="en-US" dirty="0"/>
              <a:t>Name</a:t>
            </a:r>
          </a:p>
        </p:txBody>
      </p:sp>
      <p:sp>
        <p:nvSpPr>
          <p:cNvPr id="12" name="Content Placeholder 10">
            <a:extLst>
              <a:ext uri="{FF2B5EF4-FFF2-40B4-BE49-F238E27FC236}">
                <a16:creationId xmlns:a16="http://schemas.microsoft.com/office/drawing/2014/main" id="{DCDCB3C0-636E-F5AF-D522-201E1F4905FC}"/>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6507688"/>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rofile 1x">
    <p:spTree>
      <p:nvGrpSpPr>
        <p:cNvPr id="1" name=""/>
        <p:cNvGrpSpPr/>
        <p:nvPr/>
      </p:nvGrpSpPr>
      <p:grpSpPr>
        <a:xfrm>
          <a:off x="0" y="0"/>
          <a:ext cx="0" cy="0"/>
          <a:chOff x="0" y="0"/>
          <a:chExt cx="0" cy="0"/>
        </a:xfrm>
      </p:grpSpPr>
      <p:grpSp>
        <p:nvGrpSpPr>
          <p:cNvPr id="3" name="picture background">
            <a:extLst>
              <a:ext uri="{FF2B5EF4-FFF2-40B4-BE49-F238E27FC236}">
                <a16:creationId xmlns:a16="http://schemas.microsoft.com/office/drawing/2014/main" id="{7A5A8B4D-25B7-4515-B660-8458F7B8C35B}"/>
              </a:ext>
            </a:extLst>
          </p:cNvPr>
          <p:cNvGrpSpPr>
            <a:grpSpLocks/>
          </p:cNvGrpSpPr>
          <p:nvPr/>
        </p:nvGrpSpPr>
        <p:grpSpPr>
          <a:xfrm>
            <a:off x="0" y="1"/>
            <a:ext cx="3006329" cy="6857999"/>
            <a:chOff x="8206799" y="0"/>
            <a:chExt cx="4008438" cy="6857999"/>
          </a:xfrm>
          <a:solidFill>
            <a:schemeClr val="bg2"/>
          </a:solidFill>
        </p:grpSpPr>
        <p:sp>
          <p:nvSpPr>
            <p:cNvPr id="4" name="background color">
              <a:extLst>
                <a:ext uri="{FF2B5EF4-FFF2-40B4-BE49-F238E27FC236}">
                  <a16:creationId xmlns:a16="http://schemas.microsoft.com/office/drawing/2014/main" id="{DF5A61AE-44E4-31BA-C476-1263F298D501}"/>
                </a:ext>
              </a:extLst>
            </p:cNvPr>
            <p:cNvSpPr>
              <a:spLocks/>
            </p:cNvSpPr>
            <p:nvPr/>
          </p:nvSpPr>
          <p:spPr>
            <a:xfrm>
              <a:off x="8206799" y="0"/>
              <a:ext cx="4008438" cy="68579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pic>
          <p:nvPicPr>
            <p:cNvPr id="5" name="triangle pattern">
              <a:extLst>
                <a:ext uri="{FF2B5EF4-FFF2-40B4-BE49-F238E27FC236}">
                  <a16:creationId xmlns:a16="http://schemas.microsoft.com/office/drawing/2014/main" id="{3781C9AD-DE22-51EB-0097-910578F3BD20}"/>
                </a:ext>
                <a:ext uri="{C183D7F6-B498-43B3-948B-1728B52AA6E4}">
                  <adec:decorative xmlns:adec="http://schemas.microsoft.com/office/drawing/2017/decorative" val="1"/>
                </a:ext>
              </a:extLst>
            </p:cNvPr>
            <p:cNvPicPr>
              <a:picLocks/>
            </p:cNvPicPr>
            <p:nvPr/>
          </p:nvPicPr>
          <p:blipFill>
            <a:blip r:embed="rId2"/>
            <a:srcRect l="16121" t="27382" r="45575" b="32817"/>
            <a:stretch/>
          </p:blipFill>
          <p:spPr>
            <a:xfrm rot="16200000" flipV="1">
              <a:off x="6782018" y="1424781"/>
              <a:ext cx="6857999" cy="4008437"/>
            </a:xfrm>
            <a:prstGeom prst="rect">
              <a:avLst/>
            </a:prstGeom>
          </p:spPr>
        </p:pic>
      </p:grpSp>
      <p:sp>
        <p:nvSpPr>
          <p:cNvPr id="7" name="picture placeholder">
            <a:extLst>
              <a:ext uri="{FF2B5EF4-FFF2-40B4-BE49-F238E27FC236}">
                <a16:creationId xmlns:a16="http://schemas.microsoft.com/office/drawing/2014/main" id="{A0FB8141-F787-8912-7858-2B33DBD51DD0}"/>
              </a:ext>
            </a:extLst>
          </p:cNvPr>
          <p:cNvSpPr>
            <a:spLocks noGrp="1" noChangeAspect="1"/>
          </p:cNvSpPr>
          <p:nvPr>
            <p:ph type="pic" sz="quarter" idx="13" hasCustomPrompt="1"/>
          </p:nvPr>
        </p:nvSpPr>
        <p:spPr>
          <a:xfrm>
            <a:off x="830951" y="457200"/>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2" name="Slide Number Placeholder 5">
            <a:extLst>
              <a:ext uri="{FF2B5EF4-FFF2-40B4-BE49-F238E27FC236}">
                <a16:creationId xmlns:a16="http://schemas.microsoft.com/office/drawing/2014/main" id="{0F8490C6-20F3-030C-1A8F-E3F0C2507DB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7BB3EAFC-CB95-9E35-DD96-F837216E1943}"/>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11" name="contact details placeholder">
            <a:extLst>
              <a:ext uri="{FF2B5EF4-FFF2-40B4-BE49-F238E27FC236}">
                <a16:creationId xmlns:a16="http://schemas.microsoft.com/office/drawing/2014/main" id="{15689DE0-6DE3-A1A1-A210-00D8811A8870}"/>
              </a:ext>
            </a:extLst>
          </p:cNvPr>
          <p:cNvSpPr>
            <a:spLocks noGrp="1"/>
          </p:cNvSpPr>
          <p:nvPr>
            <p:ph type="body" sz="quarter" idx="17" hasCustomPrompt="1"/>
          </p:nvPr>
        </p:nvSpPr>
        <p:spPr>
          <a:xfrm>
            <a:off x="342900" y="2671201"/>
            <a:ext cx="2320529" cy="3272398"/>
          </a:xfrm>
        </p:spPr>
        <p:txBody>
          <a:bodyPr/>
          <a:lstStyle>
            <a:lvl1pPr algn="ctr">
              <a:defRPr sz="105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13" name="role placeholder">
            <a:extLst>
              <a:ext uri="{FF2B5EF4-FFF2-40B4-BE49-F238E27FC236}">
                <a16:creationId xmlns:a16="http://schemas.microsoft.com/office/drawing/2014/main" id="{E1A7E9CE-96EF-2B81-7A86-7FA238EC700E}"/>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14" name="Title 5">
            <a:extLst>
              <a:ext uri="{FF2B5EF4-FFF2-40B4-BE49-F238E27FC236}">
                <a16:creationId xmlns:a16="http://schemas.microsoft.com/office/drawing/2014/main" id="{8F9796CA-BEEC-7761-F407-25AABC52E652}"/>
              </a:ext>
            </a:extLst>
          </p:cNvPr>
          <p:cNvSpPr>
            <a:spLocks noGrp="1"/>
          </p:cNvSpPr>
          <p:nvPr>
            <p:ph type="title" hasCustomPrompt="1"/>
          </p:nvPr>
        </p:nvSpPr>
        <p:spPr>
          <a:xfrm>
            <a:off x="3259931" y="457201"/>
            <a:ext cx="5513031" cy="321999"/>
          </a:xfrm>
        </p:spPr>
        <p:txBody>
          <a:bodyPr/>
          <a:lstStyle/>
          <a:p>
            <a:r>
              <a:rPr lang="en-US" dirty="0"/>
              <a:t>Name</a:t>
            </a:r>
          </a:p>
        </p:txBody>
      </p:sp>
      <p:sp>
        <p:nvSpPr>
          <p:cNvPr id="15" name="Content Placeholder 10">
            <a:extLst>
              <a:ext uri="{FF2B5EF4-FFF2-40B4-BE49-F238E27FC236}">
                <a16:creationId xmlns:a16="http://schemas.microsoft.com/office/drawing/2014/main" id="{EC2EB9EF-E6CC-4E7E-4804-8CD2242820DA}"/>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338289"/>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white background&#10;&#10;AI-generated content may be incorrect.">
            <a:extLst>
              <a:ext uri="{FF2B5EF4-FFF2-40B4-BE49-F238E27FC236}">
                <a16:creationId xmlns:a16="http://schemas.microsoft.com/office/drawing/2014/main" id="{0BB05B9D-C080-DC54-0894-A61DC7C54CD5}"/>
              </a:ext>
            </a:extLst>
          </p:cNvPr>
          <p:cNvPicPr>
            <a:picLocks noChangeAspect="1"/>
          </p:cNvPicPr>
          <p:nvPr/>
        </p:nvPicPr>
        <p:blipFill>
          <a:blip r:embed="rId2"/>
          <a:stretch>
            <a:fillRect/>
          </a:stretch>
        </p:blipFill>
        <p:spPr>
          <a:xfrm>
            <a:off x="0" y="1"/>
            <a:ext cx="9144000" cy="6858000"/>
          </a:xfrm>
          <a:prstGeom prst="rect">
            <a:avLst/>
          </a:prstGeom>
        </p:spPr>
      </p:pic>
      <p:sp>
        <p:nvSpPr>
          <p:cNvPr id="8" name="Freeform 7">
            <a:extLst>
              <a:ext uri="{FF2B5EF4-FFF2-40B4-BE49-F238E27FC236}">
                <a16:creationId xmlns:a16="http://schemas.microsoft.com/office/drawing/2014/main" id="{3A11E1BF-1F8B-0F2B-9E78-4B34A2F58037}"/>
              </a:ext>
            </a:extLst>
          </p:cNvPr>
          <p:cNvSpPr>
            <a:spLocks noChangeAspect="1"/>
          </p:cNvSpPr>
          <p:nvPr/>
        </p:nvSpPr>
        <p:spPr>
          <a:xfrm rot="5400000">
            <a:off x="-559027" y="559027"/>
            <a:ext cx="6858006" cy="5739953"/>
          </a:xfrm>
          <a:custGeom>
            <a:avLst/>
            <a:gdLst>
              <a:gd name="csX0" fmla="*/ 0 w 6858006"/>
              <a:gd name="csY0" fmla="*/ 7653271 h 7653271"/>
              <a:gd name="csX1" fmla="*/ 0 w 6858006"/>
              <a:gd name="csY1" fmla="*/ 5138671 h 7653271"/>
              <a:gd name="csX2" fmla="*/ 1 w 6858006"/>
              <a:gd name="csY2" fmla="*/ 5138671 h 7653271"/>
              <a:gd name="csX3" fmla="*/ 1 w 6858006"/>
              <a:gd name="csY3" fmla="*/ 4800926 h 7653271"/>
              <a:gd name="csX4" fmla="*/ 6858006 w 6858006"/>
              <a:gd name="csY4" fmla="*/ 0 h 7653271"/>
              <a:gd name="csX5" fmla="*/ 6858006 w 6858006"/>
              <a:gd name="csY5" fmla="*/ 5315486 h 7653271"/>
              <a:gd name="csX6" fmla="*/ 6858000 w 6858006"/>
              <a:gd name="csY6" fmla="*/ 5315490 h 7653271"/>
              <a:gd name="csX7" fmla="*/ 6858000 w 6858006"/>
              <a:gd name="csY7" fmla="*/ 7653271 h 7653271"/>
              <a:gd name="csX8" fmla="*/ 3518538 w 6858006"/>
              <a:gd name="csY8" fmla="*/ 7653271 h 7653271"/>
              <a:gd name="csX9" fmla="*/ 1 w 6858006"/>
              <a:gd name="csY9" fmla="*/ 7653271 h 76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58006" h="7653271">
                <a:moveTo>
                  <a:pt x="0" y="7653271"/>
                </a:moveTo>
                <a:lnTo>
                  <a:pt x="0" y="5138671"/>
                </a:lnTo>
                <a:lnTo>
                  <a:pt x="1" y="5138671"/>
                </a:lnTo>
                <a:lnTo>
                  <a:pt x="1" y="4800926"/>
                </a:lnTo>
                <a:lnTo>
                  <a:pt x="6858006" y="0"/>
                </a:lnTo>
                <a:lnTo>
                  <a:pt x="6858006" y="5315486"/>
                </a:lnTo>
                <a:lnTo>
                  <a:pt x="6858000" y="5315490"/>
                </a:lnTo>
                <a:lnTo>
                  <a:pt x="6858000" y="7653271"/>
                </a:lnTo>
                <a:lnTo>
                  <a:pt x="3518538" y="7653271"/>
                </a:lnTo>
                <a:lnTo>
                  <a:pt x="1" y="7653271"/>
                </a:lnTo>
                <a:close/>
              </a:path>
            </a:pathLst>
          </a:custGeom>
          <a:solidFill>
            <a:schemeClr val="bg1"/>
          </a:solidFill>
          <a:ln w="9525" cap="flat">
            <a:noFill/>
            <a:prstDash val="solid"/>
            <a:miter/>
          </a:ln>
        </p:spPr>
        <p:txBody>
          <a:bodyPr wrap="square" rtlCol="0" anchor="ctr">
            <a:noAutofit/>
          </a:bodyPr>
          <a:lstStyle/>
          <a:p>
            <a:endParaRPr lang="en-US" sz="1350"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342900" y="457200"/>
            <a:ext cx="1828800" cy="5486400"/>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endParaRPr lang="en-US"/>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9" name="Slide Number Placeholder 5">
            <a:extLst>
              <a:ext uri="{FF2B5EF4-FFF2-40B4-BE49-F238E27FC236}">
                <a16:creationId xmlns:a16="http://schemas.microsoft.com/office/drawing/2014/main" id="{0C32F663-C6CE-79E1-91DB-594589DF7CDD}"/>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633582065"/>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profile 1x">
    <p:spTree>
      <p:nvGrpSpPr>
        <p:cNvPr id="1" name=""/>
        <p:cNvGrpSpPr/>
        <p:nvPr/>
      </p:nvGrpSpPr>
      <p:grpSpPr>
        <a:xfrm>
          <a:off x="0" y="0"/>
          <a:ext cx="0" cy="0"/>
          <a:chOff x="0" y="0"/>
          <a:chExt cx="0" cy="0"/>
        </a:xfrm>
      </p:grpSpPr>
      <p:sp>
        <p:nvSpPr>
          <p:cNvPr id="10" name="background color">
            <a:extLst>
              <a:ext uri="{FF2B5EF4-FFF2-40B4-BE49-F238E27FC236}">
                <a16:creationId xmlns:a16="http://schemas.microsoft.com/office/drawing/2014/main" id="{A3900614-F84A-E653-475A-5F1956CB28A4}"/>
              </a:ext>
              <a:ext uri="{C183D7F6-B498-43B3-948B-1728B52AA6E4}">
                <adec:decorative xmlns:adec="http://schemas.microsoft.com/office/drawing/2017/decorative" val="1"/>
              </a:ext>
            </a:extLst>
          </p:cNvPr>
          <p:cNvSpPr>
            <a:spLocks/>
          </p:cNvSpPr>
          <p:nvPr/>
        </p:nvSpPr>
        <p:spPr>
          <a:xfrm>
            <a:off x="0" y="2"/>
            <a:ext cx="300632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a:p>
        </p:txBody>
      </p:sp>
      <p:sp>
        <p:nvSpPr>
          <p:cNvPr id="21" name="contact details placeholder">
            <a:extLst>
              <a:ext uri="{FF2B5EF4-FFF2-40B4-BE49-F238E27FC236}">
                <a16:creationId xmlns:a16="http://schemas.microsoft.com/office/drawing/2014/main" id="{31CE46E6-D243-C9E1-1F90-B2CE4BBA59B0}"/>
              </a:ext>
            </a:extLst>
          </p:cNvPr>
          <p:cNvSpPr>
            <a:spLocks noGrp="1"/>
          </p:cNvSpPr>
          <p:nvPr>
            <p:ph type="body" sz="quarter" idx="17" hasCustomPrompt="1"/>
          </p:nvPr>
        </p:nvSpPr>
        <p:spPr>
          <a:xfrm>
            <a:off x="342900" y="2671202"/>
            <a:ext cx="2320529" cy="3272399"/>
          </a:xfrm>
        </p:spPr>
        <p:txBody>
          <a:bodyPr/>
          <a:lstStyle>
            <a:lvl1pPr algn="ctr">
              <a:defRPr sz="105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lang="en-US" sz="1199" kern="1200" dirty="0" smtClean="0">
                <a:solidFill>
                  <a:schemeClr val="bg1"/>
                </a:solidFill>
                <a:latin typeface="Trebuchet MS" panose="020B0603020202020204" pitchFamily="34" charset="0"/>
                <a:ea typeface="+mn-ea"/>
                <a:cs typeface="+mn-cs"/>
              </a:defRPr>
            </a:lvl5pPr>
            <a:lvl6pPr marL="202399" indent="-202399">
              <a:defRPr>
                <a:solidFill>
                  <a:schemeClr val="bg1"/>
                </a:solidFill>
              </a:defRPr>
            </a:lvl6pPr>
            <a:lvl7pPr marL="404798" indent="-202399">
              <a:defRPr>
                <a:solidFill>
                  <a:schemeClr val="bg1"/>
                </a:solidFill>
              </a:defRPr>
            </a:lvl7pPr>
            <a:lvl8pPr marL="0" indent="0">
              <a:buNone/>
              <a:defRPr lang="en-US" sz="1199" kern="1200" dirty="0" smtClean="0">
                <a:solidFill>
                  <a:schemeClr val="bg1"/>
                </a:solidFill>
                <a:latin typeface="Trebuchet MS" panose="020B0603020202020204" pitchFamily="34" charset="0"/>
                <a:ea typeface="+mn-ea"/>
                <a:cs typeface="+mn-cs"/>
              </a:defRPr>
            </a:lvl8pPr>
            <a:lvl9pPr marL="0" indent="0">
              <a:buNone/>
              <a:defRPr lang="en-US" sz="1199" kern="1200" dirty="0">
                <a:solidFill>
                  <a:schemeClr val="bg1"/>
                </a:solidFill>
                <a:latin typeface="Trebuchet MS" panose="020B0603020202020204" pitchFamily="34" charset="0"/>
                <a:ea typeface="+mn-ea"/>
                <a:cs typeface="+mn-cs"/>
              </a:defRPr>
            </a:lvl9pPr>
          </a:lstStyle>
          <a:p>
            <a:pPr lvl="0"/>
            <a:r>
              <a:rPr lang="en-US" dirty="0"/>
              <a:t>XXX-XXX-XXXX</a:t>
            </a:r>
          </a:p>
          <a:p>
            <a:pPr lvl="0"/>
            <a:r>
              <a:rPr lang="en-US" dirty="0" err="1"/>
              <a:t>email@bdo.com</a:t>
            </a:r>
            <a:endParaRPr lang="en-US" dirty="0"/>
          </a:p>
        </p:txBody>
      </p:sp>
      <p:sp>
        <p:nvSpPr>
          <p:cNvPr id="5" name="role placeholder">
            <a:extLst>
              <a:ext uri="{FF2B5EF4-FFF2-40B4-BE49-F238E27FC236}">
                <a16:creationId xmlns:a16="http://schemas.microsoft.com/office/drawing/2014/main" id="{C57F9CDE-9BE0-DEE2-EDB0-FA896BAF6F97}"/>
              </a:ext>
            </a:extLst>
          </p:cNvPr>
          <p:cNvSpPr>
            <a:spLocks noGrp="1"/>
          </p:cNvSpPr>
          <p:nvPr>
            <p:ph type="subTitle" idx="12" hasCustomPrompt="1"/>
          </p:nvPr>
        </p:nvSpPr>
        <p:spPr>
          <a:xfrm>
            <a:off x="3267202" y="953824"/>
            <a:ext cx="5513031" cy="360099"/>
          </a:xfrm>
          <a:prstGeom prst="rect">
            <a:avLst/>
          </a:prstGeom>
        </p:spPr>
        <p:txBody>
          <a:bodyPr tIns="57600"/>
          <a:lstStyle>
            <a:lvl1pPr marL="0" indent="0" algn="l">
              <a:buNone/>
              <a:defRPr sz="1349" b="0">
                <a:solidFill>
                  <a:schemeClr val="tx2"/>
                </a:solidFill>
              </a:defRPr>
            </a:lvl1pPr>
            <a:lvl2pPr marL="342728" indent="0" algn="ctr">
              <a:buNone/>
              <a:defRPr sz="1499"/>
            </a:lvl2pPr>
            <a:lvl3pPr marL="685457" indent="0" algn="ctr">
              <a:buNone/>
              <a:defRPr sz="1349"/>
            </a:lvl3pPr>
            <a:lvl4pPr marL="1028186" indent="0" algn="ctr">
              <a:buNone/>
              <a:defRPr sz="1199"/>
            </a:lvl4pPr>
            <a:lvl5pPr marL="1370915" indent="0" algn="ctr">
              <a:buNone/>
              <a:defRPr sz="1199"/>
            </a:lvl5pPr>
            <a:lvl6pPr marL="1713643" indent="0" algn="ctr">
              <a:buNone/>
              <a:defRPr sz="1199"/>
            </a:lvl6pPr>
            <a:lvl7pPr marL="2056371" indent="0" algn="ctr">
              <a:buNone/>
              <a:defRPr sz="1199"/>
            </a:lvl7pPr>
            <a:lvl8pPr marL="2399100" indent="0" algn="ctr">
              <a:buNone/>
              <a:defRPr sz="1199"/>
            </a:lvl8pPr>
            <a:lvl9pPr marL="2741828" indent="0" algn="ctr">
              <a:buNone/>
              <a:defRPr sz="1199"/>
            </a:lvl9pPr>
          </a:lstStyle>
          <a:p>
            <a:r>
              <a:rPr lang="en-US" dirty="0"/>
              <a:t>Role</a:t>
            </a:r>
            <a:endParaRPr lang="nl-NL" dirty="0"/>
          </a:p>
        </p:txBody>
      </p:sp>
      <p:sp>
        <p:nvSpPr>
          <p:cNvPr id="6" name="Title 5">
            <a:extLst>
              <a:ext uri="{FF2B5EF4-FFF2-40B4-BE49-F238E27FC236}">
                <a16:creationId xmlns:a16="http://schemas.microsoft.com/office/drawing/2014/main" id="{8A2759C8-7C53-9A43-E8CF-2E9274C2314F}"/>
              </a:ext>
            </a:extLst>
          </p:cNvPr>
          <p:cNvSpPr>
            <a:spLocks noGrp="1"/>
          </p:cNvSpPr>
          <p:nvPr>
            <p:ph type="title" hasCustomPrompt="1"/>
          </p:nvPr>
        </p:nvSpPr>
        <p:spPr>
          <a:xfrm>
            <a:off x="3259931" y="457201"/>
            <a:ext cx="5513031" cy="321999"/>
          </a:xfrm>
        </p:spPr>
        <p:txBody>
          <a:bodyPr/>
          <a:lstStyle/>
          <a:p>
            <a:r>
              <a:rPr lang="en-US" dirty="0"/>
              <a:t>Name</a:t>
            </a:r>
          </a:p>
        </p:txBody>
      </p:sp>
      <p:sp>
        <p:nvSpPr>
          <p:cNvPr id="2" name="picture placeholder">
            <a:extLst>
              <a:ext uri="{FF2B5EF4-FFF2-40B4-BE49-F238E27FC236}">
                <a16:creationId xmlns:a16="http://schemas.microsoft.com/office/drawing/2014/main" id="{CDABC688-A93D-C719-6D61-C4B6D1C8F9EB}"/>
              </a:ext>
            </a:extLst>
          </p:cNvPr>
          <p:cNvSpPr>
            <a:spLocks noGrp="1" noChangeAspect="1"/>
          </p:cNvSpPr>
          <p:nvPr>
            <p:ph type="pic" sz="quarter" idx="13" hasCustomPrompt="1"/>
          </p:nvPr>
        </p:nvSpPr>
        <p:spPr>
          <a:xfrm>
            <a:off x="830951" y="457201"/>
            <a:ext cx="1371600" cy="1828800"/>
          </a:xfrm>
          <a:prstGeom prst="ellipse">
            <a:avLst/>
          </a:prstGeom>
          <a:solidFill>
            <a:srgbClr val="F2F2F2"/>
          </a:solidFill>
          <a:ln w="31750">
            <a:noFill/>
          </a:ln>
        </p:spPr>
        <p:txBody>
          <a:bodyPr anchor="ctr"/>
          <a:lstStyle>
            <a:lvl1pPr algn="ctr">
              <a:defRPr sz="600">
                <a:solidFill>
                  <a:srgbClr val="ADADAD"/>
                </a:solidFill>
              </a:defRPr>
            </a:lvl1pPr>
          </a:lstStyle>
          <a:p>
            <a:r>
              <a:rPr lang="en-US"/>
              <a:t>CLICK ICON</a:t>
            </a:r>
            <a:br>
              <a:rPr lang="en-US"/>
            </a:br>
            <a:r>
              <a:rPr lang="en-US"/>
              <a:t>TO ADD PICTURE</a:t>
            </a:r>
            <a:endParaRPr lang="en-GB"/>
          </a:p>
        </p:txBody>
      </p:sp>
      <p:sp>
        <p:nvSpPr>
          <p:cNvPr id="7" name="Slide Number Placeholder 5">
            <a:extLst>
              <a:ext uri="{FF2B5EF4-FFF2-40B4-BE49-F238E27FC236}">
                <a16:creationId xmlns:a16="http://schemas.microsoft.com/office/drawing/2014/main" id="{BA2D0F50-46A1-F435-E28D-5FBFA1B4091E}"/>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F1439AF8-943C-4E86-1D1E-90A1DDDE3632}"/>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1" name="Content Placeholder 10">
            <a:extLst>
              <a:ext uri="{FF2B5EF4-FFF2-40B4-BE49-F238E27FC236}">
                <a16:creationId xmlns:a16="http://schemas.microsoft.com/office/drawing/2014/main" id="{F2CFF24B-FFEF-370D-5009-B044FC38C9D4}"/>
              </a:ext>
            </a:extLst>
          </p:cNvPr>
          <p:cNvSpPr>
            <a:spLocks noGrp="1"/>
          </p:cNvSpPr>
          <p:nvPr>
            <p:ph sz="quarter" idx="18"/>
          </p:nvPr>
        </p:nvSpPr>
        <p:spPr>
          <a:xfrm>
            <a:off x="3267075" y="2247901"/>
            <a:ext cx="5534025" cy="369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646330"/>
      </p:ext>
    </p:extLst>
  </p:cSld>
  <p:clrMapOvr>
    <a:masterClrMapping/>
  </p:clrMapOvr>
  <p:extLst>
    <p:ext uri="{DCECCB84-F9BA-43D5-87BE-67443E8EF086}">
      <p15:sldGuideLst xmlns:p15="http://schemas.microsoft.com/office/powerpoint/2012/main">
        <p15:guide id="1" pos="2738">
          <p15:clr>
            <a:srgbClr val="FBAE40"/>
          </p15:clr>
        </p15:guide>
        <p15:guide id="3" pos="252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6286500" y="4076701"/>
            <a:ext cx="2514600" cy="1866900"/>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3935596831"/>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 uri="{C183D7F6-B498-43B3-948B-1728B52AA6E4}">
                <adec:decorative xmlns:adec="http://schemas.microsoft.com/office/drawing/2017/decorative" val="1"/>
              </a:ext>
            </a:extLst>
          </p:cNvPr>
          <p:cNvSpPr>
            <a:spLocks noChangeAspect="1"/>
          </p:cNvSpPr>
          <p:nvPr/>
        </p:nvSpPr>
        <p:spPr>
          <a:xfrm flipH="1" flipV="1">
            <a:off x="6000225" y="-10402"/>
            <a:ext cx="3143771" cy="5153902"/>
          </a:xfrm>
          <a:prstGeom prst="rtTriangle">
            <a:avLst/>
          </a:prstGeom>
          <a:solidFill>
            <a:schemeClr val="accent1"/>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 uri="{C183D7F6-B498-43B3-948B-1728B52AA6E4}">
                <adec:decorative xmlns:adec="http://schemas.microsoft.com/office/drawing/2017/decorative" val="1"/>
              </a:ext>
            </a:extLst>
          </p:cNvPr>
          <p:cNvSpPr>
            <a:spLocks noChangeAspect="1"/>
          </p:cNvSpPr>
          <p:nvPr/>
        </p:nvSpPr>
        <p:spPr>
          <a:xfrm>
            <a:off x="3990109" y="2057400"/>
            <a:ext cx="5143154"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sz="1350"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6286500" y="457200"/>
            <a:ext cx="25146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342900" y="2057400"/>
            <a:ext cx="52578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6286500" y="4076702"/>
            <a:ext cx="2514600" cy="1269999"/>
          </a:xfrm>
        </p:spPr>
        <p:txBody>
          <a:bodyPr rIns="0" anchor="t"/>
          <a:lstStyle>
            <a:lvl1pPr algn="r">
              <a:spcAft>
                <a:spcPts val="450"/>
              </a:spcAft>
              <a:defRPr sz="120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342901" y="457200"/>
            <a:ext cx="5257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endParaRPr lang="en-US"/>
          </a:p>
        </p:txBody>
      </p:sp>
      <p:pic>
        <p:nvPicPr>
          <p:cNvPr id="2" name="Graphic 30" descr="LinkedIn icon">
            <a:extLst>
              <a:ext uri="{FF2B5EF4-FFF2-40B4-BE49-F238E27FC236}">
                <a16:creationId xmlns:a16="http://schemas.microsoft.com/office/drawing/2014/main" id="{67D6E5E2-528F-270F-8F49-950FD4E65634}"/>
              </a:ext>
            </a:extLst>
          </p:cNvPr>
          <p:cNvPicPr>
            <a:picLocks noChangeAspect="1"/>
          </p:cNvPicPr>
          <p:nvPr/>
        </p:nvPicPr>
        <p:blipFill>
          <a:blip r:embed="rId2">
            <a:biLevel thresh="25000"/>
          </a:blip>
          <a:srcRect/>
          <a:stretch/>
        </p:blipFill>
        <p:spPr>
          <a:xfrm>
            <a:off x="8558677" y="5669280"/>
            <a:ext cx="242423" cy="274320"/>
          </a:xfrm>
          <a:prstGeom prst="rect">
            <a:avLst/>
          </a:prstGeom>
        </p:spPr>
      </p:pic>
    </p:spTree>
    <p:extLst>
      <p:ext uri="{BB962C8B-B14F-4D97-AF65-F5344CB8AC3E}">
        <p14:creationId xmlns:p14="http://schemas.microsoft.com/office/powerpoint/2010/main" val="1639679069"/>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4" name="Graphic 3">
            <a:extLst>
              <a:ext uri="{FF2B5EF4-FFF2-40B4-BE49-F238E27FC236}">
                <a16:creationId xmlns:a16="http://schemas.microsoft.com/office/drawing/2014/main" id="{19F91B1A-6E0B-4C7B-B4B9-ED8B6C381225}"/>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7" name="Right Triangle 6">
            <a:extLst>
              <a:ext uri="{FF2B5EF4-FFF2-40B4-BE49-F238E27FC236}">
                <a16:creationId xmlns:a16="http://schemas.microsoft.com/office/drawing/2014/main" id="{E5523BC0-D57D-4454-B244-D1C3336A2BF3}"/>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361951" y="5369242"/>
            <a:ext cx="2324100"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350" b="0" kern="0" dirty="0">
                <a:solidFill>
                  <a:srgbClr val="404040"/>
                </a:solidFill>
                <a:latin typeface="Trebuchet MS"/>
              </a:defRPr>
            </a:lvl1pPr>
            <a:lvl2pPr>
              <a:defRPr lang="en-US" sz="135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Tree>
    <p:extLst>
      <p:ext uri="{BB962C8B-B14F-4D97-AF65-F5344CB8AC3E}">
        <p14:creationId xmlns:p14="http://schemas.microsoft.com/office/powerpoint/2010/main" val="2488325275"/>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1"/>
            <a:ext cx="9144000" cy="6857999"/>
          </a:xfrm>
          <a:prstGeom prst="rect">
            <a:avLst/>
          </a:prstGeom>
          <a:solidFill>
            <a:schemeClr val="bg1">
              <a:lumMod val="95000"/>
            </a:schemeClr>
          </a:solidFill>
          <a:ln w="9525">
            <a:noFill/>
            <a:miter lim="800000"/>
            <a:headEnd/>
            <a:tailEnd/>
          </a:ln>
          <a:effectLst/>
        </p:spPr>
        <p:txBody>
          <a:bodyPr wrap="none" anchor="ctr"/>
          <a:lstStyle/>
          <a:p>
            <a:endParaRPr lang="en-GB" sz="1350"/>
          </a:p>
        </p:txBody>
      </p:sp>
      <p:sp>
        <p:nvSpPr>
          <p:cNvPr id="17" name="Graphic 3">
            <a:extLst>
              <a:ext uri="{FF2B5EF4-FFF2-40B4-BE49-F238E27FC236}">
                <a16:creationId xmlns:a16="http://schemas.microsoft.com/office/drawing/2014/main" id="{BA4A5280-F9AB-4B0F-B9EF-710C72992079}"/>
              </a:ext>
              <a:ext uri="{C183D7F6-B498-43B3-948B-1728B52AA6E4}">
                <adec:decorative xmlns:adec="http://schemas.microsoft.com/office/drawing/2017/decorative" val="1"/>
              </a:ext>
            </a:extLst>
          </p:cNvPr>
          <p:cNvSpPr>
            <a:spLocks noChangeAspect="1"/>
          </p:cNvSpPr>
          <p:nvPr/>
        </p:nvSpPr>
        <p:spPr>
          <a:xfrm flipH="1">
            <a:off x="-1" y="1185185"/>
            <a:ext cx="6077608"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3"/>
          </a:solidFill>
          <a:ln w="9525" cap="flat">
            <a:noFill/>
            <a:prstDash val="solid"/>
            <a:miter/>
          </a:ln>
        </p:spPr>
        <p:txBody>
          <a:bodyPr rtlCol="0" anchor="ctr"/>
          <a:lstStyle/>
          <a:p>
            <a:endParaRPr lang="en-US" sz="1350" dirty="0"/>
          </a:p>
        </p:txBody>
      </p:sp>
      <p:sp>
        <p:nvSpPr>
          <p:cNvPr id="19" name="Right Triangle 18">
            <a:extLst>
              <a:ext uri="{FF2B5EF4-FFF2-40B4-BE49-F238E27FC236}">
                <a16:creationId xmlns:a16="http://schemas.microsoft.com/office/drawing/2014/main" id="{12EDA389-AADE-4A05-AA53-AE73693E1AF7}"/>
              </a:ext>
              <a:ext uri="{C183D7F6-B498-43B3-948B-1728B52AA6E4}">
                <adec:decorative xmlns:adec="http://schemas.microsoft.com/office/drawing/2017/decorative" val="1"/>
              </a:ext>
            </a:extLst>
          </p:cNvPr>
          <p:cNvSpPr>
            <a:spLocks noChangeAspect="1"/>
          </p:cNvSpPr>
          <p:nvPr/>
        </p:nvSpPr>
        <p:spPr>
          <a:xfrm flipV="1">
            <a:off x="4" y="-10403"/>
            <a:ext cx="1886645" cy="3092968"/>
          </a:xfrm>
          <a:prstGeom prst="rtTriangle">
            <a:avLst/>
          </a:prstGeom>
          <a:solidFill>
            <a:schemeClr val="tx2"/>
          </a:solidFill>
        </p:spPr>
        <p:txBody>
          <a:bodyPr lIns="0" tIns="0" rIns="0" bIns="0" rtlCol="0" anchor="ctr">
            <a:no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5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361951" y="5369242"/>
            <a:ext cx="1885949" cy="574359"/>
          </a:xfrm>
        </p:spPr>
        <p:txBody>
          <a:bodyPr/>
          <a:lstStyle>
            <a:lvl1pPr>
              <a:defRPr sz="1050">
                <a:solidFill>
                  <a:schemeClr val="bg1"/>
                </a:solidFill>
              </a:defRPr>
            </a:lvl1pPr>
            <a:lvl2pPr marL="119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342900" y="497794"/>
            <a:ext cx="234315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363539" y="4000953"/>
            <a:ext cx="2322567" cy="1139691"/>
          </a:xfrm>
        </p:spPr>
        <p:txBody>
          <a:bodyPr/>
          <a:lstStyle>
            <a:lvl1pPr>
              <a:defRPr sz="15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3028947" y="457200"/>
            <a:ext cx="5772154"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350" b="0" kern="0" smtClean="0">
                <a:solidFill>
                  <a:srgbClr val="404040"/>
                </a:solidFill>
                <a:latin typeface="Trebuchet MS"/>
              </a:defRPr>
            </a:lvl1pPr>
            <a:lvl2pPr marL="205740" indent="-204788">
              <a:spcBef>
                <a:spcPts val="0"/>
              </a:spcBef>
              <a:defRPr lang="en-US" sz="1350" kern="1200" smtClean="0">
                <a:solidFill>
                  <a:schemeClr val="tx1"/>
                </a:solidFill>
                <a:ea typeface="+mn-ea"/>
                <a:cs typeface="+mn-cs"/>
              </a:defRPr>
            </a:lvl2pPr>
            <a:lvl3pPr marL="411480" indent="-205740">
              <a:spcBef>
                <a:spcPts val="0"/>
              </a:spcBef>
              <a:defRPr lang="en-US" sz="1350" kern="1200" smtClean="0">
                <a:solidFill>
                  <a:schemeClr val="tx1"/>
                </a:solidFill>
                <a:ea typeface="+mn-ea"/>
                <a:cs typeface="+mn-cs"/>
              </a:defRPr>
            </a:lvl3pPr>
            <a:lvl4pPr marL="617220" indent="-205740">
              <a:spcBef>
                <a:spcPts val="0"/>
              </a:spcBef>
              <a:defRPr lang="en-US" sz="1200" kern="1200" smtClean="0">
                <a:solidFill>
                  <a:schemeClr val="tx1"/>
                </a:solidFill>
                <a:ea typeface="+mn-ea"/>
                <a:cs typeface="+mn-cs"/>
              </a:defRPr>
            </a:lvl4pPr>
            <a:lvl5pPr marL="822960" indent="-205740">
              <a:spcBef>
                <a:spcPts val="0"/>
              </a:spcBef>
              <a:defRPr lang="en-US" sz="12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pic>
        <p:nvPicPr>
          <p:cNvPr id="2" name="Graphic 30" descr="LinkedIn icon">
            <a:extLst>
              <a:ext uri="{FF2B5EF4-FFF2-40B4-BE49-F238E27FC236}">
                <a16:creationId xmlns:a16="http://schemas.microsoft.com/office/drawing/2014/main" id="{3CB4543B-4575-21D9-7F09-214ABF969A02}"/>
              </a:ext>
            </a:extLst>
          </p:cNvPr>
          <p:cNvPicPr>
            <a:picLocks noChangeAspect="1"/>
          </p:cNvPicPr>
          <p:nvPr/>
        </p:nvPicPr>
        <p:blipFill>
          <a:blip r:embed="rId2">
            <a:biLevel thresh="25000"/>
          </a:blip>
          <a:srcRect/>
          <a:stretch/>
        </p:blipFill>
        <p:spPr>
          <a:xfrm>
            <a:off x="2469529" y="5535140"/>
            <a:ext cx="242423" cy="274320"/>
          </a:xfrm>
          <a:prstGeom prst="rect">
            <a:avLst/>
          </a:prstGeom>
        </p:spPr>
      </p:pic>
    </p:spTree>
    <p:extLst>
      <p:ext uri="{BB962C8B-B14F-4D97-AF65-F5344CB8AC3E}">
        <p14:creationId xmlns:p14="http://schemas.microsoft.com/office/powerpoint/2010/main" val="3546515791"/>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showMasterPhAnim="0" preserve="1">
  <p:cSld name="End Slide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C41B9-07E2-AC79-331F-8B4CC0A1DD83}"/>
              </a:ext>
            </a:extLst>
          </p:cNvPr>
          <p:cNvPicPr>
            <a:picLocks noChangeAspect="1"/>
          </p:cNvPicPr>
          <p:nvPr/>
        </p:nvPicPr>
        <p:blipFill rotWithShape="1">
          <a:blip r:embed="rId2"/>
          <a:srcRect t="14326" r="15385" b="14326"/>
          <a:stretch/>
        </p:blipFill>
        <p:spPr>
          <a:xfrm>
            <a:off x="1" y="-1"/>
            <a:ext cx="9143999" cy="6858001"/>
          </a:xfrm>
          <a:prstGeom prst="rect">
            <a:avLst/>
          </a:prstGeom>
        </p:spPr>
      </p:pic>
      <p:sp>
        <p:nvSpPr>
          <p:cNvPr id="12" name="Rectangle 15"/>
          <p:cNvSpPr>
            <a:spLocks noChangeArrowheads="1"/>
          </p:cNvSpPr>
          <p:nvPr/>
        </p:nvSpPr>
        <p:spPr bwMode="gray">
          <a:xfrm>
            <a:off x="0" y="0"/>
            <a:ext cx="9144000" cy="6858000"/>
          </a:xfrm>
          <a:prstGeom prst="rect">
            <a:avLst/>
          </a:prstGeom>
          <a:solidFill>
            <a:schemeClr val="tx2">
              <a:alpha val="61169"/>
            </a:schemeClr>
          </a:solidFill>
          <a:ln w="9525">
            <a:noFill/>
            <a:miter lim="800000"/>
            <a:headEnd/>
            <a:tailEnd/>
          </a:ln>
          <a:effectLst/>
        </p:spPr>
        <p:txBody>
          <a:bodyPr wrap="none" anchor="ctr"/>
          <a:lstStyle/>
          <a:p>
            <a:endParaRPr lang="en-GB" sz="1350"/>
          </a:p>
        </p:txBody>
      </p:sp>
      <p:sp>
        <p:nvSpPr>
          <p:cNvPr id="5" name="Rectangle 15">
            <a:extLst>
              <a:ext uri="{FF2B5EF4-FFF2-40B4-BE49-F238E27FC236}">
                <a16:creationId xmlns:a16="http://schemas.microsoft.com/office/drawing/2014/main" id="{944B6644-368E-69EA-3BA7-95EDDB9B0FFB}"/>
              </a:ext>
            </a:extLst>
          </p:cNvPr>
          <p:cNvSpPr>
            <a:spLocks noChangeArrowheads="1"/>
          </p:cNvSpPr>
          <p:nvPr/>
        </p:nvSpPr>
        <p:spPr bwMode="gray">
          <a:xfrm rot="16200000">
            <a:off x="1142998" y="-1142998"/>
            <a:ext cx="6858003" cy="9143999"/>
          </a:xfrm>
          <a:prstGeom prst="rect">
            <a:avLst/>
          </a:prstGeom>
          <a:gradFill>
            <a:gsLst>
              <a:gs pos="0">
                <a:schemeClr val="tx1">
                  <a:lumMod val="0"/>
                  <a:alpha val="42526"/>
                </a:schemeClr>
              </a:gs>
              <a:gs pos="100000">
                <a:schemeClr val="bg1">
                  <a:alpha val="0"/>
                  <a:lumMod val="0"/>
                </a:schemeClr>
              </a:gs>
            </a:gsLst>
            <a:lin ang="5400000" scaled="1"/>
          </a:gradFill>
          <a:ln w="9525">
            <a:noFill/>
            <a:miter lim="800000"/>
            <a:headEnd/>
            <a:tailEnd/>
          </a:ln>
          <a:effectLst/>
        </p:spPr>
        <p:txBody>
          <a:bodyPr wrap="none" anchor="ctr"/>
          <a:lstStyle/>
          <a:p>
            <a:endParaRPr lang="en-GB" sz="1350"/>
          </a:p>
        </p:txBody>
      </p:sp>
      <p:sp>
        <p:nvSpPr>
          <p:cNvPr id="21" name="TextBox 9">
            <a:extLst>
              <a:ext uri="{FF2B5EF4-FFF2-40B4-BE49-F238E27FC236}">
                <a16:creationId xmlns:a16="http://schemas.microsoft.com/office/drawing/2014/main" id="{C54D2AFB-971E-48D2-9B00-EC69BF039746}"/>
              </a:ext>
            </a:extLst>
          </p:cNvPr>
          <p:cNvSpPr txBox="1">
            <a:spLocks noChangeArrowheads="1"/>
          </p:cNvSpPr>
          <p:nvPr/>
        </p:nvSpPr>
        <p:spPr bwMode="auto">
          <a:xfrm>
            <a:off x="342899" y="6037239"/>
            <a:ext cx="5479931" cy="311624"/>
          </a:xfrm>
          <a:prstGeom prst="rect">
            <a:avLst/>
          </a:prstGeom>
          <a:noFill/>
          <a:ln w="9525">
            <a:noFill/>
            <a:miter lim="800000"/>
            <a:headEnd/>
            <a:tailEnd/>
          </a:ln>
        </p:spPr>
        <p:txBody>
          <a:bodyPr wrap="square" lIns="0" tIns="0" rIns="0" bIns="0" anchor="ctr">
            <a:spAutoFit/>
          </a:bodyPr>
          <a:lstStyle/>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Material discussed is meant to provide general information and should not be acted on without professional advice tailored to your needs.</a:t>
            </a:r>
          </a:p>
          <a:p>
            <a:pPr marL="0" marR="0" lvl="0" indent="0" algn="l" defTabSz="754380" rtl="0" eaLnBrk="1" fontAlgn="base" latinLnBrk="0" hangingPunct="1">
              <a:lnSpc>
                <a:spcPct val="100000"/>
              </a:lnSpc>
              <a:spcBef>
                <a:spcPct val="0"/>
              </a:spcBef>
              <a:spcAft>
                <a:spcPct val="0"/>
              </a:spcAft>
              <a:buClrTx/>
              <a:buSzTx/>
              <a:buFontTx/>
              <a:buNone/>
              <a:tabLst/>
              <a:defRPr/>
            </a:pPr>
            <a:endParaRPr lang="en-US" sz="675" b="0" kern="1200" dirty="0">
              <a:solidFill>
                <a:schemeClr val="bg1"/>
              </a:solidFill>
              <a:latin typeface="Trebuchet MS" pitchFamily="34" charset="0"/>
              <a:ea typeface="+mn-ea"/>
              <a:cs typeface="+mn-cs"/>
            </a:endParaRPr>
          </a:p>
          <a:p>
            <a:pPr marL="0" marR="0" lvl="0" indent="0" algn="l" defTabSz="754380" rtl="0" eaLnBrk="1" fontAlgn="base" latinLnBrk="0" hangingPunct="1">
              <a:lnSpc>
                <a:spcPct val="100000"/>
              </a:lnSpc>
              <a:spcBef>
                <a:spcPct val="0"/>
              </a:spcBef>
              <a:spcAft>
                <a:spcPct val="0"/>
              </a:spcAft>
              <a:buClrTx/>
              <a:buSzTx/>
              <a:buFontTx/>
              <a:buNone/>
              <a:tabLst/>
              <a:defRPr/>
            </a:pPr>
            <a:r>
              <a:rPr lang="en-US" sz="675" b="0" kern="1200" dirty="0">
                <a:solidFill>
                  <a:schemeClr val="bg1"/>
                </a:solidFill>
                <a:latin typeface="Trebuchet MS" pitchFamily="34" charset="0"/>
                <a:ea typeface="+mn-ea"/>
                <a:cs typeface="+mn-cs"/>
              </a:rPr>
              <a:t>© 2026 BDO USA, P.C. All rights reserved. </a:t>
            </a:r>
          </a:p>
        </p:txBody>
      </p:sp>
      <p:pic>
        <p:nvPicPr>
          <p:cNvPr id="10" name="Graphic 6">
            <a:extLst>
              <a:ext uri="{FF2B5EF4-FFF2-40B4-BE49-F238E27FC236}">
                <a16:creationId xmlns:a16="http://schemas.microsoft.com/office/drawing/2014/main" id="{5A21E8C9-F2B0-4917-A7A0-3F45F4B37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2" name="TextBox 9">
            <a:extLst>
              <a:ext uri="{FF2B5EF4-FFF2-40B4-BE49-F238E27FC236}">
                <a16:creationId xmlns:a16="http://schemas.microsoft.com/office/drawing/2014/main" id="{B2732B94-7642-D038-DE6B-71B6985855CA}"/>
              </a:ext>
            </a:extLst>
          </p:cNvPr>
          <p:cNvSpPr txBox="1">
            <a:spLocks noChangeArrowheads="1"/>
          </p:cNvSpPr>
          <p:nvPr/>
        </p:nvSpPr>
        <p:spPr bwMode="auto">
          <a:xfrm>
            <a:off x="342900" y="4577555"/>
            <a:ext cx="5333541" cy="1051570"/>
          </a:xfrm>
          <a:prstGeom prst="rect">
            <a:avLst/>
          </a:prstGeom>
          <a:noFill/>
          <a:ln w="9525">
            <a:noFill/>
            <a:miter lim="800000"/>
            <a:headEnd/>
            <a:tailEnd/>
          </a:ln>
        </p:spPr>
        <p:txBody>
          <a:bodyPr wrap="square" lIns="0" tIns="0" rIns="0" bIns="0" anchor="b">
            <a:spAutoFit/>
          </a:bodyPr>
          <a:lstStyle/>
          <a:p>
            <a:pPr>
              <a:spcBef>
                <a:spcPts val="0"/>
              </a:spcBef>
              <a:spcAft>
                <a:spcPts val="450"/>
              </a:spcAft>
            </a:pPr>
            <a:r>
              <a:rPr lang="en-US" sz="750" b="1" kern="1200" dirty="0">
                <a:solidFill>
                  <a:schemeClr val="bg1"/>
                </a:solidFill>
                <a:effectLst/>
                <a:latin typeface="+mn-lt"/>
                <a:ea typeface="+mn-ea"/>
                <a:cs typeface="+mn-cs"/>
              </a:rPr>
              <a:t>About BDO USA </a:t>
            </a:r>
          </a:p>
          <a:p>
            <a:pPr>
              <a:spcBef>
                <a:spcPts val="0"/>
              </a:spcBef>
              <a:spcAft>
                <a:spcPts val="450"/>
              </a:spcAft>
            </a:pPr>
            <a:r>
              <a:rPr lang="en-US" sz="750" b="0" kern="1200" dirty="0">
                <a:solidFill>
                  <a:schemeClr val="bg1"/>
                </a:solidFill>
                <a:effectLst/>
                <a:latin typeface="+mn-lt"/>
                <a:ea typeface="+mn-ea"/>
                <a:cs typeface="+mn-cs"/>
              </a:rPr>
              <a:t>Our purpose is helping people thrive, every day. Together, we are focused on delivering exceptional and sustainable outcomes and value for our people, our clients and our communities. BDO is proud to be an ESOP company, reflecting a culture that puts people first. BDO professionals provide assurance, tax and advisory services for a diverse range of clients across the U.S. and in over 160 countries through our global organization.</a:t>
            </a:r>
          </a:p>
          <a:p>
            <a:pPr>
              <a:spcBef>
                <a:spcPts val="0"/>
              </a:spcBef>
              <a:spcAft>
                <a:spcPts val="450"/>
              </a:spcAft>
            </a:pPr>
            <a:r>
              <a:rPr lang="en-US" sz="750" b="0" kern="1200" dirty="0">
                <a:solidFill>
                  <a:schemeClr val="bg1"/>
                </a:solidFill>
                <a:effectLst/>
                <a:latin typeface="+mn-lt"/>
                <a:ea typeface="+mn-ea"/>
                <a:cs typeface="+mn-cs"/>
              </a:rPr>
              <a:t>BDO is the brand name for the BDO network and for each of the BDO Member Firms. BDO USA, P.C., a Virginia professional corporation, is the U.S. member of BDO International Limited, a UK company limited by guarantee, and forms part of the international BDO network of independent member firms. For more information, please visit: </a:t>
            </a:r>
            <a:r>
              <a:rPr lang="en-US" sz="750" b="0" kern="1200" dirty="0" err="1">
                <a:solidFill>
                  <a:schemeClr val="bg1"/>
                </a:solidFill>
                <a:effectLst/>
                <a:latin typeface="+mn-lt"/>
                <a:ea typeface="+mn-ea"/>
                <a:cs typeface="+mn-cs"/>
              </a:rPr>
              <a:t>www.bdo.com</a:t>
            </a:r>
            <a:r>
              <a:rPr lang="en-US" sz="750" b="0" kern="1200" dirty="0">
                <a:solidFill>
                  <a:schemeClr val="bg1"/>
                </a:solidFill>
                <a:effectLst/>
                <a:latin typeface="+mn-lt"/>
                <a:ea typeface="+mn-ea"/>
                <a:cs typeface="+mn-cs"/>
              </a:rPr>
              <a:t>.</a:t>
            </a:r>
          </a:p>
        </p:txBody>
      </p:sp>
    </p:spTree>
    <p:extLst>
      <p:ext uri="{BB962C8B-B14F-4D97-AF65-F5344CB8AC3E}">
        <p14:creationId xmlns:p14="http://schemas.microsoft.com/office/powerpoint/2010/main" val="856020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BE99-5A3F-4F5D-8E4E-07BFDB52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D2C7FA-24B6-43BB-9EA8-CB112AC43C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3123265-FF91-4DEB-A63C-2569D2005C72}"/>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5494F09B-2C2C-43C3-865D-89B3C6DA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4B6BB-D290-4A32-B7E5-157D51BD44FA}"/>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2115172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D35-E509-4F05-ACF5-F8933BB8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83FD-31E3-4F1D-9724-F8C4D5E1E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8B8BA-3BE2-4A78-B390-3C00608E59E1}"/>
              </a:ext>
            </a:extLst>
          </p:cNvPr>
          <p:cNvSpPr>
            <a:spLocks noGrp="1"/>
          </p:cNvSpPr>
          <p:nvPr>
            <p:ph type="dt" sz="half" idx="10"/>
          </p:nvPr>
        </p:nvSpPr>
        <p:spPr/>
        <p:txBody>
          <a:bodyPr/>
          <a:lstStyle/>
          <a:p>
            <a:fld id="{873730AD-BB66-4D85-B9BE-B42743655D28}" type="datetimeFigureOut">
              <a:rPr lang="en-US" smtClean="0"/>
              <a:t>6/7/2026</a:t>
            </a:fld>
            <a:endParaRPr lang="en-US"/>
          </a:p>
        </p:txBody>
      </p:sp>
      <p:sp>
        <p:nvSpPr>
          <p:cNvPr id="5" name="Footer Placeholder 4">
            <a:extLst>
              <a:ext uri="{FF2B5EF4-FFF2-40B4-BE49-F238E27FC236}">
                <a16:creationId xmlns:a16="http://schemas.microsoft.com/office/drawing/2014/main" id="{310E914D-C1A9-4ECC-9806-C903B8F49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DB9E-FF86-49C1-84F9-3940E0215D31}"/>
              </a:ext>
            </a:extLst>
          </p:cNvPr>
          <p:cNvSpPr>
            <a:spLocks noGrp="1"/>
          </p:cNvSpPr>
          <p:nvPr>
            <p:ph type="sldNum" sz="quarter" idx="12"/>
          </p:nvPr>
        </p:nvSpPr>
        <p:spPr/>
        <p:txBody>
          <a:bodyPr/>
          <a:lstStyle/>
          <a:p>
            <a:fld id="{D22A0F4B-0801-4AD4-AD40-9179944CAA8B}" type="slidenum">
              <a:rPr lang="en-US" smtClean="0"/>
              <a:t>‹#›</a:t>
            </a:fld>
            <a:endParaRPr lang="en-US"/>
          </a:p>
        </p:txBody>
      </p:sp>
    </p:spTree>
    <p:extLst>
      <p:ext uri="{BB962C8B-B14F-4D97-AF65-F5344CB8AC3E}">
        <p14:creationId xmlns:p14="http://schemas.microsoft.com/office/powerpoint/2010/main" val="4222085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4" name="Picture 3" descr="A white and grey background&#10;&#10;AI-generated content may be incorrect.">
            <a:extLst>
              <a:ext uri="{FF2B5EF4-FFF2-40B4-BE49-F238E27FC236}">
                <a16:creationId xmlns:a16="http://schemas.microsoft.com/office/drawing/2014/main" id="{5E6794F8-E055-5D38-E27D-2D49E5A05522}"/>
              </a:ext>
            </a:extLst>
          </p:cNvPr>
          <p:cNvPicPr>
            <a:picLocks noChangeAspect="1"/>
          </p:cNvPicPr>
          <p:nvPr/>
        </p:nvPicPr>
        <p:blipFill>
          <a:blip r:embed="rId2"/>
          <a:srcRect r="17262"/>
          <a:stretch>
            <a:fillRect/>
          </a:stretch>
        </p:blipFill>
        <p:spPr>
          <a:xfrm>
            <a:off x="-1" y="1"/>
            <a:ext cx="9141714" cy="6857999"/>
          </a:xfrm>
          <a:prstGeom prst="rect">
            <a:avLst/>
          </a:prstGeom>
        </p:spPr>
      </p:pic>
      <p:sp>
        <p:nvSpPr>
          <p:cNvPr id="12" name="Freeform 11">
            <a:extLst>
              <a:ext uri="{FF2B5EF4-FFF2-40B4-BE49-F238E27FC236}">
                <a16:creationId xmlns:a16="http://schemas.microsoft.com/office/drawing/2014/main" id="{69EC144B-5B01-2866-47FE-445F342BA988}"/>
              </a:ext>
            </a:extLst>
          </p:cNvPr>
          <p:cNvSpPr/>
          <p:nvPr/>
        </p:nvSpPr>
        <p:spPr>
          <a:xfrm>
            <a:off x="1" y="-3"/>
            <a:ext cx="9141713" cy="6858003"/>
          </a:xfrm>
          <a:custGeom>
            <a:avLst/>
            <a:gdLst>
              <a:gd name="csX0" fmla="*/ 2198740 w 12188951"/>
              <a:gd name="csY0" fmla="*/ 0 h 6858003"/>
              <a:gd name="csX1" fmla="*/ 3631055 w 12188951"/>
              <a:gd name="csY1" fmla="*/ 0 h 6858003"/>
              <a:gd name="csX2" fmla="*/ 12188951 w 12188951"/>
              <a:gd name="csY2" fmla="*/ 5999899 h 6858003"/>
              <a:gd name="csX3" fmla="*/ 12188951 w 12188951"/>
              <a:gd name="csY3" fmla="*/ 6858003 h 6858003"/>
              <a:gd name="csX4" fmla="*/ 2576945 w 12188951"/>
              <a:gd name="csY4" fmla="*/ 6858003 h 6858003"/>
              <a:gd name="csX5" fmla="*/ 2198740 w 12188951"/>
              <a:gd name="csY5" fmla="*/ 6858003 h 6858003"/>
              <a:gd name="csX6" fmla="*/ 0 w 12188951"/>
              <a:gd name="csY6" fmla="*/ 6858003 h 6858003"/>
              <a:gd name="csX7" fmla="*/ 0 w 12188951"/>
              <a:gd name="csY7" fmla="*/ 3 h 6858003"/>
              <a:gd name="csX8" fmla="*/ 2198740 w 12188951"/>
              <a:gd name="csY8" fmla="*/ 3 h 6858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88951" h="6858003">
                <a:moveTo>
                  <a:pt x="2198740" y="0"/>
                </a:moveTo>
                <a:lnTo>
                  <a:pt x="3631055" y="0"/>
                </a:lnTo>
                <a:lnTo>
                  <a:pt x="12188951" y="5999899"/>
                </a:lnTo>
                <a:lnTo>
                  <a:pt x="12188951" y="6858003"/>
                </a:lnTo>
                <a:lnTo>
                  <a:pt x="2576945" y="6858003"/>
                </a:lnTo>
                <a:lnTo>
                  <a:pt x="2198740" y="6858003"/>
                </a:lnTo>
                <a:lnTo>
                  <a:pt x="0" y="6858003"/>
                </a:lnTo>
                <a:lnTo>
                  <a:pt x="0" y="3"/>
                </a:lnTo>
                <a:lnTo>
                  <a:pt x="2198740" y="3"/>
                </a:lnTo>
                <a:close/>
              </a:path>
            </a:pathLst>
          </a:custGeom>
          <a:solidFill>
            <a:schemeClr val="bg1"/>
          </a:solidFill>
          <a:effectLst>
            <a:outerShdw blurRad="190500" algn="ctr" rotWithShape="0">
              <a:prstClr val="black">
                <a:alpha val="15000"/>
              </a:prstClr>
            </a:outerShdw>
          </a:effectLst>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hasCustomPrompt="1"/>
          </p:nvPr>
        </p:nvSpPr>
        <p:spPr bwMode="gray">
          <a:xfrm>
            <a:off x="342900" y="2286001"/>
            <a:ext cx="3976852" cy="1782421"/>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342901" y="5257801"/>
            <a:ext cx="4493078" cy="276999"/>
          </a:xfrm>
          <a:prstGeom prst="rect">
            <a:avLst/>
          </a:prstGeom>
          <a:noFill/>
        </p:spPr>
        <p:txBody>
          <a:bodyPr wrap="square" lIns="0" tIns="0" rIns="0" bIns="0" anchor="b">
            <a:spAutoFit/>
          </a:bodyPr>
          <a:lstStyle>
            <a:lvl1pPr>
              <a:defRPr cap="all" baseline="0">
                <a:solidFill>
                  <a:schemeClr val="tx1"/>
                </a:solidFill>
              </a:defRPr>
            </a:lvl1pPr>
          </a:lstStyle>
          <a:p>
            <a:r>
              <a:rPr lang="en-US"/>
              <a:t>Click to edit Master subtitle style</a:t>
            </a:r>
            <a:endParaRPr lang="en-GB" dirty="0"/>
          </a:p>
        </p:txBody>
      </p:sp>
      <p:pic>
        <p:nvPicPr>
          <p:cNvPr id="11" name="Graphic 6" descr="BDO logo">
            <a:extLst>
              <a:ext uri="{FF2B5EF4-FFF2-40B4-BE49-F238E27FC236}">
                <a16:creationId xmlns:a16="http://schemas.microsoft.com/office/drawing/2014/main" id="{AAF4E6DB-1622-4816-9A37-E1AF2F89A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Tree>
    <p:extLst>
      <p:ext uri="{BB962C8B-B14F-4D97-AF65-F5344CB8AC3E}">
        <p14:creationId xmlns:p14="http://schemas.microsoft.com/office/powerpoint/2010/main" val="419151917"/>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1550004" y="2"/>
            <a:ext cx="7593997"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1556" y="0"/>
            <a:ext cx="8888738" cy="6858000"/>
          </a:xfrm>
          <a:prstGeom prst="rect">
            <a:avLst/>
          </a:prstGeom>
        </p:spPr>
      </p:pic>
      <p:sp>
        <p:nvSpPr>
          <p:cNvPr id="7170" name="Rectangle 2"/>
          <p:cNvSpPr>
            <a:spLocks noGrp="1" noChangeArrowheads="1"/>
          </p:cNvSpPr>
          <p:nvPr>
            <p:ph type="ctrTitle" hasCustomPrompt="1"/>
          </p:nvPr>
        </p:nvSpPr>
        <p:spPr bwMode="gray">
          <a:xfrm>
            <a:off x="342900" y="2057400"/>
            <a:ext cx="2797308" cy="2159000"/>
          </a:xfrm>
        </p:spPr>
        <p:txBody>
          <a:bodyPr/>
          <a:lstStyle>
            <a:lvl1pPr>
              <a:defRPr sz="27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342901" y="5315765"/>
            <a:ext cx="428624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8127391" y="6256500"/>
            <a:ext cx="730780"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descr="BDO logo">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3126" y="4598202"/>
            <a:ext cx="2420874"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3937819" y="-501445"/>
            <a:ext cx="4863281"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right here in the active slide view!</a:t>
            </a:r>
          </a:p>
        </p:txBody>
      </p:sp>
    </p:spTree>
    <p:extLst>
      <p:ext uri="{BB962C8B-B14F-4D97-AF65-F5344CB8AC3E}">
        <p14:creationId xmlns:p14="http://schemas.microsoft.com/office/powerpoint/2010/main" val="2168053800"/>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AA44EC1-963D-08EF-C307-EDF0AF90A5AF}"/>
              </a:ext>
              <a:ext uri="{C183D7F6-B498-43B3-948B-1728B52AA6E4}">
                <adec:decorative xmlns:adec="http://schemas.microsoft.com/office/drawing/2017/decorative" val="1"/>
              </a:ext>
            </a:extLst>
          </p:cNvPr>
          <p:cNvSpPr>
            <a:spLocks noChangeAspect="1"/>
          </p:cNvSpPr>
          <p:nvPr/>
        </p:nvSpPr>
        <p:spPr>
          <a:xfrm rot="10800000" flipH="1">
            <a:off x="1" y="-3"/>
            <a:ext cx="5907467" cy="5522261"/>
          </a:xfrm>
          <a:prstGeom prst="rtTriangle">
            <a:avLst/>
          </a:prstGeom>
          <a:gradFill flip="none" rotWithShape="1">
            <a:gsLst>
              <a:gs pos="0">
                <a:schemeClr val="tx2"/>
              </a:gs>
              <a:gs pos="100000">
                <a:schemeClr val="tx2">
                  <a:lumMod val="50000"/>
                </a:schemeClr>
              </a:gs>
            </a:gsLst>
            <a:lin ang="16200000" scaled="1"/>
            <a:tileRect/>
          </a:gra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pic>
        <p:nvPicPr>
          <p:cNvPr id="7" name="Graphic 6" descr="Red speech bubble icons">
            <a:extLst>
              <a:ext uri="{FF2B5EF4-FFF2-40B4-BE49-F238E27FC236}">
                <a16:creationId xmlns:a16="http://schemas.microsoft.com/office/drawing/2014/main" id="{4761438F-AFC7-5D30-CC28-9138D27D736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289797" y="2211999"/>
            <a:ext cx="2511304" cy="3348405"/>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342901"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177365343"/>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showMasterPhAnim="0" preserve="1">
  <p:cSld name="Cover F - dark/red photo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a table">
            <a:extLst>
              <a:ext uri="{FF2B5EF4-FFF2-40B4-BE49-F238E27FC236}">
                <a16:creationId xmlns:a16="http://schemas.microsoft.com/office/drawing/2014/main" id="{1103EEA8-2A12-40B5-8457-B2CF3BFFC340}"/>
              </a:ext>
            </a:extLst>
          </p:cNvPr>
          <p:cNvPicPr>
            <a:picLocks noChangeAspect="1"/>
          </p:cNvPicPr>
          <p:nvPr/>
        </p:nvPicPr>
        <p:blipFill>
          <a:blip r:embed="rId2">
            <a:extLst>
              <a:ext uri="{28A0092B-C50C-407E-A947-70E740481C1C}">
                <a14:useLocalDpi xmlns:a14="http://schemas.microsoft.com/office/drawing/2010/main"/>
              </a:ext>
            </a:extLst>
          </a:blip>
          <a:srcRect l="9259" t="18519" r="9259"/>
          <a:stretch>
            <a:fillRect/>
          </a:stretch>
        </p:blipFill>
        <p:spPr>
          <a:xfrm flipH="1">
            <a:off x="1" y="0"/>
            <a:ext cx="9143999" cy="6858000"/>
          </a:xfrm>
          <a:prstGeom prst="rect">
            <a:avLst/>
          </a:prstGeom>
        </p:spPr>
      </p:pic>
      <p:sp>
        <p:nvSpPr>
          <p:cNvPr id="11" name="Rectangle 10">
            <a:extLst>
              <a:ext uri="{FF2B5EF4-FFF2-40B4-BE49-F238E27FC236}">
                <a16:creationId xmlns:a16="http://schemas.microsoft.com/office/drawing/2014/main" id="{28937915-5184-41C2-AC04-479F29144427}"/>
              </a:ext>
            </a:extLst>
          </p:cNvPr>
          <p:cNvSpPr/>
          <p:nvPr/>
        </p:nvSpPr>
        <p:spPr>
          <a:xfrm>
            <a:off x="0" y="0"/>
            <a:ext cx="6723126" cy="6858000"/>
          </a:xfrm>
          <a:prstGeom prst="rect">
            <a:avLst/>
          </a:prstGeom>
          <a:gradFill flip="none" rotWithShape="1">
            <a:gsLst>
              <a:gs pos="0">
                <a:schemeClr val="tx1">
                  <a:lumMod val="0"/>
                  <a:alpha val="0"/>
                </a:schemeClr>
              </a:gs>
              <a:gs pos="65000">
                <a:schemeClr val="tx1">
                  <a:lumMod val="0"/>
                  <a:alpha val="68000"/>
                </a:schemeClr>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7170" name="Rectangle 2"/>
          <p:cNvSpPr>
            <a:spLocks noGrp="1" noChangeArrowheads="1"/>
          </p:cNvSpPr>
          <p:nvPr>
            <p:ph type="ctrTitle"/>
          </p:nvPr>
        </p:nvSpPr>
        <p:spPr bwMode="gray">
          <a:xfrm>
            <a:off x="356692" y="1153510"/>
            <a:ext cx="2771775" cy="2616200"/>
          </a:xfrm>
        </p:spPr>
        <p:txBody>
          <a:bodyPr/>
          <a:lstStyle>
            <a:lvl1pPr>
              <a:defRPr sz="2700" b="1" cap="all" baseline="0">
                <a:solidFill>
                  <a:schemeClr val="bg1"/>
                </a:solidFill>
              </a:defRPr>
            </a:lvl1pPr>
          </a:lstStyle>
          <a:p>
            <a:r>
              <a:rPr lang="en-US"/>
              <a:t>Click to edit Master title style</a:t>
            </a:r>
            <a:endParaRPr lang="en-GB" dirty="0"/>
          </a:p>
        </p:txBody>
      </p:sp>
      <p:sp>
        <p:nvSpPr>
          <p:cNvPr id="45" name="TextBox 44">
            <a:extLst>
              <a:ext uri="{FF2B5EF4-FFF2-40B4-BE49-F238E27FC236}">
                <a16:creationId xmlns:a16="http://schemas.microsoft.com/office/drawing/2014/main" id="{47289A5B-3C60-4EA8-A6B3-22A84FF22D9A}"/>
              </a:ext>
            </a:extLst>
          </p:cNvPr>
          <p:cNvSpPr txBox="1"/>
          <p:nvPr/>
        </p:nvSpPr>
        <p:spPr>
          <a:xfrm>
            <a:off x="356692" y="6412413"/>
            <a:ext cx="3839714" cy="161583"/>
          </a:xfrm>
          <a:prstGeom prst="rect">
            <a:avLst/>
          </a:prstGeom>
          <a:noFill/>
        </p:spPr>
        <p:txBody>
          <a:bodyPr wrap="square" lIns="0" tIns="0" rIns="0" bIns="0" rtlCol="0">
            <a:spAutoFit/>
          </a:bodyPr>
          <a:lstStyle/>
          <a:p>
            <a:pPr algn="l"/>
            <a:r>
              <a:rPr lang="en-US" sz="525" b="0" kern="1200" dirty="0">
                <a:solidFill>
                  <a:schemeClr val="bg1"/>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
        <p:nvSpPr>
          <p:cNvPr id="2" name="Rectangle 3">
            <a:extLst>
              <a:ext uri="{FF2B5EF4-FFF2-40B4-BE49-F238E27FC236}">
                <a16:creationId xmlns:a16="http://schemas.microsoft.com/office/drawing/2014/main" id="{B1A116E9-A215-0603-7B94-5BDBBA484F52}"/>
              </a:ext>
            </a:extLst>
          </p:cNvPr>
          <p:cNvSpPr>
            <a:spLocks noGrp="1" noChangeArrowheads="1"/>
          </p:cNvSpPr>
          <p:nvPr>
            <p:ph type="subTitle" idx="1"/>
          </p:nvPr>
        </p:nvSpPr>
        <p:spPr bwMode="gray">
          <a:xfrm>
            <a:off x="342900" y="5505063"/>
            <a:ext cx="3083059" cy="553998"/>
          </a:xfrm>
          <a:prstGeom prst="rect">
            <a:avLst/>
          </a:prstGeom>
          <a:noFill/>
        </p:spPr>
        <p:txBody>
          <a:bodyPr wrap="square" lIns="0" tIns="0" rIns="0" bIns="0">
            <a:spAutoFit/>
          </a:bodyPr>
          <a:lstStyle>
            <a:lvl1pPr>
              <a:defRPr>
                <a:solidFill>
                  <a:schemeClr val="bg1"/>
                </a:solidFill>
              </a:defRPr>
            </a:lvl1pPr>
          </a:lstStyle>
          <a:p>
            <a:r>
              <a:rPr lang="en-US"/>
              <a:t>Click to edit Master subtitle style</a:t>
            </a:r>
            <a:endParaRPr lang="en-GB" dirty="0"/>
          </a:p>
        </p:txBody>
      </p:sp>
      <p:pic>
        <p:nvPicPr>
          <p:cNvPr id="8" name="Graphic 6" descr="BDO logo">
            <a:extLst>
              <a:ext uri="{FF2B5EF4-FFF2-40B4-BE49-F238E27FC236}">
                <a16:creationId xmlns:a16="http://schemas.microsoft.com/office/drawing/2014/main" id="{D7017CE6-E959-46AB-BB58-5170F4FDC8A6}"/>
              </a:ext>
            </a:extLst>
          </p:cNvPr>
          <p:cNvPicPr>
            <a:picLocks noChangeAspect="1"/>
          </p:cNvPicPr>
          <p:nvPr/>
        </p:nvPicPr>
        <p:blipFill>
          <a:blip r:embed="rId3"/>
          <a:srcRect/>
          <a:stretch/>
        </p:blipFill>
        <p:spPr>
          <a:xfrm>
            <a:off x="6723127" y="4598202"/>
            <a:ext cx="2420873" cy="2259799"/>
          </a:xfrm>
          <a:prstGeom prst="rect">
            <a:avLst/>
          </a:prstGeom>
        </p:spPr>
      </p:pic>
      <p:sp>
        <p:nvSpPr>
          <p:cNvPr id="9" name="Rectangle 8">
            <a:extLst>
              <a:ext uri="{FF2B5EF4-FFF2-40B4-BE49-F238E27FC236}">
                <a16:creationId xmlns:a16="http://schemas.microsoft.com/office/drawing/2014/main" id="{1579471B-4039-45B1-ABD1-DBA3879A2B09}"/>
              </a:ext>
            </a:extLst>
          </p:cNvPr>
          <p:cNvSpPr/>
          <p:nvPr/>
        </p:nvSpPr>
        <p:spPr>
          <a:xfrm>
            <a:off x="3768213" y="-501445"/>
            <a:ext cx="5032887" cy="353961"/>
          </a:xfrm>
          <a:prstGeom prst="rect">
            <a:avLst/>
          </a:prstGeom>
          <a:solidFill>
            <a:schemeClr val="accent5"/>
          </a:soli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spcBef>
                <a:spcPct val="20000"/>
              </a:spcBef>
            </a:pPr>
            <a:r>
              <a:rPr lang="en-US" sz="1500" b="0" kern="0" dirty="0">
                <a:solidFill>
                  <a:schemeClr val="bg1"/>
                </a:solidFill>
                <a:latin typeface="Trebuchet MS"/>
              </a:rPr>
              <a:t>Change the picture and/or gradient in the slide master!</a:t>
            </a:r>
          </a:p>
        </p:txBody>
      </p:sp>
    </p:spTree>
    <p:extLst>
      <p:ext uri="{BB962C8B-B14F-4D97-AF65-F5344CB8AC3E}">
        <p14:creationId xmlns:p14="http://schemas.microsoft.com/office/powerpoint/2010/main" val="3092949935"/>
      </p:ext>
    </p:extLst>
  </p:cSld>
  <p:clrMapOvr>
    <a:masterClrMapping/>
  </p:clrMapOvr>
  <p:extLst>
    <p:ext uri="{DCECCB84-F9BA-43D5-87BE-67443E8EF086}">
      <p15:sldGuideLst xmlns:p15="http://schemas.microsoft.com/office/powerpoint/2012/main">
        <p15:guide id="2" orient="horz" pos="720">
          <p15:clr>
            <a:srgbClr val="FBAE40"/>
          </p15:clr>
        </p15:guide>
        <p15:guide id="3" orient="horz" pos="345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L - cover C.01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D14C5-0160-59C6-C01E-3C774432438A}"/>
              </a:ext>
            </a:extLst>
          </p:cNvPr>
          <p:cNvSpPr>
            <a:spLocks noGrp="1"/>
          </p:cNvSpPr>
          <p:nvPr>
            <p:ph type="pic" sz="quarter" idx="10" hasCustomPrompt="1"/>
          </p:nvPr>
        </p:nvSpPr>
        <p:spPr>
          <a:xfrm>
            <a:off x="971509" y="0"/>
            <a:ext cx="8172493" cy="6858000"/>
          </a:xfrm>
          <a:custGeom>
            <a:avLst/>
            <a:gdLst>
              <a:gd name="connsiteX0" fmla="*/ 1931812 w 10902332"/>
              <a:gd name="connsiteY0" fmla="*/ 0 h 6858000"/>
              <a:gd name="connsiteX1" fmla="*/ 10902332 w 10902332"/>
              <a:gd name="connsiteY1" fmla="*/ 0 h 6858000"/>
              <a:gd name="connsiteX2" fmla="*/ 10902332 w 10902332"/>
              <a:gd name="connsiteY2" fmla="*/ 6858000 h 6858000"/>
              <a:gd name="connsiteX3" fmla="*/ 7856945 w 10902332"/>
              <a:gd name="connsiteY3" fmla="*/ 6858000 h 6858000"/>
              <a:gd name="connsiteX4" fmla="*/ 0 w 10902332"/>
              <a:gd name="connsiteY4" fmla="*/ 13524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332" h="6858000">
                <a:moveTo>
                  <a:pt x="1931812" y="0"/>
                </a:moveTo>
                <a:lnTo>
                  <a:pt x="10902332" y="0"/>
                </a:lnTo>
                <a:lnTo>
                  <a:pt x="10902332" y="6858000"/>
                </a:lnTo>
                <a:lnTo>
                  <a:pt x="7856945" y="6858000"/>
                </a:lnTo>
                <a:lnTo>
                  <a:pt x="0" y="1352401"/>
                </a:lnTo>
                <a:close/>
              </a:path>
            </a:pathLst>
          </a:custGeom>
          <a:solidFill>
            <a:srgbClr val="F2F2F2"/>
          </a:solidFill>
        </p:spPr>
        <p:txBody>
          <a:bodyPr wrap="square" tIns="180000" rIns="457200" anchor="t" anchorCtr="0">
            <a:noAutofit/>
          </a:bodyPr>
          <a:lstStyle>
            <a:lvl1pPr algn="r">
              <a:defRPr sz="600">
                <a:solidFill>
                  <a:schemeClr val="tx1"/>
                </a:solidFill>
              </a:defRPr>
            </a:lvl1pPr>
            <a:lvl2pPr marL="0" indent="0" algn="r">
              <a:buNone/>
              <a:defRPr sz="600" b="0">
                <a:solidFill>
                  <a:srgbClr val="333333"/>
                </a:solidFill>
              </a:defRPr>
            </a:lvl2pPr>
            <a:lvl3pPr marL="0" indent="0" algn="r">
              <a:buNone/>
              <a:defRPr sz="600" b="0">
                <a:solidFill>
                  <a:srgbClr val="333333"/>
                </a:solidFill>
              </a:defRPr>
            </a:lvl3pPr>
            <a:lvl4pPr marL="0" indent="0" algn="r">
              <a:buNone/>
              <a:defRPr sz="600" b="0">
                <a:solidFill>
                  <a:srgbClr val="333333"/>
                </a:solidFill>
              </a:defRPr>
            </a:lvl4pPr>
            <a:lvl5pPr marL="0" indent="0" algn="r">
              <a:buNone/>
              <a:defRPr sz="600" b="0">
                <a:solidFill>
                  <a:srgbClr val="333333"/>
                </a:solidFill>
              </a:defRPr>
            </a:lvl5pPr>
            <a:lvl6pPr marL="0" indent="0" algn="r">
              <a:buFont typeface="Arial" panose="020B0604020202020204" pitchFamily="34" charset="0"/>
              <a:buNone/>
              <a:defRPr sz="600" b="0">
                <a:solidFill>
                  <a:srgbClr val="333333"/>
                </a:solidFill>
              </a:defRPr>
            </a:lvl6pPr>
            <a:lvl7pPr marL="0" indent="0" algn="r">
              <a:buFont typeface="Arial" panose="020B0604020202020204" pitchFamily="34" charset="0"/>
              <a:buNone/>
              <a:defRPr sz="600" b="0">
                <a:solidFill>
                  <a:srgbClr val="333333"/>
                </a:solidFill>
              </a:defRPr>
            </a:lvl7pPr>
            <a:lvl8pPr marL="0" indent="0" algn="r">
              <a:buFont typeface="Arial" panose="020B0604020202020204" pitchFamily="34" charset="0"/>
              <a:buNone/>
              <a:defRPr sz="600" b="0">
                <a:solidFill>
                  <a:srgbClr val="333333"/>
                </a:solidFill>
              </a:defRPr>
            </a:lvl8pPr>
            <a:lvl9pPr marL="0" indent="0" algn="r">
              <a:buFont typeface="Arial" panose="020B0604020202020204" pitchFamily="34" charset="0"/>
              <a:buNone/>
              <a:defRPr sz="600" b="0">
                <a:solidFill>
                  <a:srgbClr val="333333"/>
                </a:solidFill>
              </a:defRPr>
            </a:lvl9pPr>
          </a:lstStyle>
          <a:p>
            <a:r>
              <a:rPr lang="en-US" dirty="0"/>
              <a:t>TO ADD A PICTURE: CLICK ICON or GO TO THE TOP MENU RIBBON AND CHOOSE ‘INSERT’ / ‘PICTURES’</a:t>
            </a:r>
          </a:p>
        </p:txBody>
      </p:sp>
      <p:pic>
        <p:nvPicPr>
          <p:cNvPr id="7" name="Picture 6" descr="BDO logo">
            <a:extLst>
              <a:ext uri="{FF2B5EF4-FFF2-40B4-BE49-F238E27FC236}">
                <a16:creationId xmlns:a16="http://schemas.microsoft.com/office/drawing/2014/main" id="{F9EF5B37-B66A-D908-40D3-066982A6BE6A}"/>
              </a:ext>
            </a:extLst>
          </p:cNvPr>
          <p:cNvPicPr>
            <a:picLocks noChangeAspect="1"/>
          </p:cNvPicPr>
          <p:nvPr/>
        </p:nvPicPr>
        <p:blipFill>
          <a:blip r:embed="rId2"/>
          <a:srcRect/>
          <a:stretch/>
        </p:blipFill>
        <p:spPr>
          <a:xfrm>
            <a:off x="0" y="589"/>
            <a:ext cx="2419614" cy="2260846"/>
          </a:xfrm>
          <a:prstGeom prst="rect">
            <a:avLst/>
          </a:prstGeom>
        </p:spPr>
      </p:pic>
      <p:sp>
        <p:nvSpPr>
          <p:cNvPr id="22" name="author placeholder">
            <a:extLst>
              <a:ext uri="{FF2B5EF4-FFF2-40B4-BE49-F238E27FC236}">
                <a16:creationId xmlns:a16="http://schemas.microsoft.com/office/drawing/2014/main" id="{62850443-0E6C-04C0-09E6-FD625EBEBB7F}"/>
              </a:ext>
            </a:extLst>
          </p:cNvPr>
          <p:cNvSpPr>
            <a:spLocks noGrp="1"/>
          </p:cNvSpPr>
          <p:nvPr>
            <p:ph type="body" sz="quarter" idx="12" hasCustomPrompt="1"/>
          </p:nvPr>
        </p:nvSpPr>
        <p:spPr>
          <a:xfrm>
            <a:off x="350890" y="6020814"/>
            <a:ext cx="4218730" cy="161454"/>
          </a:xfrm>
          <a:prstGeom prst="rect">
            <a:avLst/>
          </a:prstGeom>
        </p:spPr>
        <p:txBody>
          <a:bodyPr wrap="square" anchor="b" anchorCtr="0">
            <a:spAutoFit/>
          </a:bodyPr>
          <a:lstStyle>
            <a:lvl1pPr marL="0" indent="0" algn="l">
              <a:spcAft>
                <a:spcPts val="450"/>
              </a:spcAft>
              <a:buFont typeface="Arial" panose="020B0604020202020204" pitchFamily="34" charset="0"/>
              <a:buNone/>
              <a:defRPr sz="1049" b="0" cap="all" baseline="0">
                <a:solidFill>
                  <a:schemeClr val="tx2"/>
                </a:solidFill>
              </a:defRPr>
            </a:lvl1pPr>
            <a:lvl2pPr marL="0" indent="0">
              <a:buNone/>
              <a:defRPr sz="1049" b="0">
                <a:solidFill>
                  <a:schemeClr val="tx2"/>
                </a:solidFill>
              </a:defRPr>
            </a:lvl2pPr>
            <a:lvl3pPr marL="0" indent="0">
              <a:buNone/>
              <a:defRPr sz="1049" b="0">
                <a:solidFill>
                  <a:schemeClr val="tx2"/>
                </a:solidFill>
              </a:defRPr>
            </a:lvl3pPr>
            <a:lvl4pPr marL="0" indent="0">
              <a:buNone/>
              <a:defRPr sz="1049" b="0">
                <a:solidFill>
                  <a:schemeClr val="tx2"/>
                </a:solidFill>
              </a:defRPr>
            </a:lvl4pPr>
            <a:lvl5pPr marL="0" indent="0">
              <a:buNone/>
              <a:defRPr sz="1049" b="0">
                <a:solidFill>
                  <a:schemeClr val="tx2"/>
                </a:solidFill>
              </a:defRPr>
            </a:lvl5pPr>
            <a:lvl6pPr marL="0" indent="0">
              <a:buFont typeface="Arial" panose="020B0604020202020204" pitchFamily="34" charset="0"/>
              <a:buNone/>
              <a:defRPr sz="1049" b="0">
                <a:solidFill>
                  <a:schemeClr val="tx2"/>
                </a:solidFill>
              </a:defRPr>
            </a:lvl6pPr>
            <a:lvl7pPr marL="0" indent="0">
              <a:buFont typeface="Arial" panose="020B0604020202020204" pitchFamily="34" charset="0"/>
              <a:buNone/>
              <a:defRPr sz="1049" b="0">
                <a:solidFill>
                  <a:schemeClr val="tx2"/>
                </a:solidFill>
              </a:defRPr>
            </a:lvl7pPr>
            <a:lvl8pPr marL="0" indent="0">
              <a:buFont typeface="Arial" panose="020B0604020202020204" pitchFamily="34" charset="0"/>
              <a:buNone/>
              <a:defRPr sz="1049" b="0">
                <a:solidFill>
                  <a:schemeClr val="tx2"/>
                </a:solidFill>
              </a:defRPr>
            </a:lvl8pPr>
            <a:lvl9pPr marL="0" indent="0">
              <a:buFont typeface="Arial" panose="020B0604020202020204" pitchFamily="34" charset="0"/>
              <a:buNone/>
              <a:defRPr sz="1049" b="0">
                <a:solidFill>
                  <a:schemeClr val="tx2"/>
                </a:solidFill>
              </a:defRPr>
            </a:lvl9pPr>
          </a:lstStyle>
          <a:p>
            <a:pPr lvl="0"/>
            <a:r>
              <a:rPr lang="en-US" dirty="0"/>
              <a:t>DATE</a:t>
            </a:r>
          </a:p>
        </p:txBody>
      </p:sp>
      <p:sp>
        <p:nvSpPr>
          <p:cNvPr id="23" name="subtitle placeholder">
            <a:extLst>
              <a:ext uri="{FF2B5EF4-FFF2-40B4-BE49-F238E27FC236}">
                <a16:creationId xmlns:a16="http://schemas.microsoft.com/office/drawing/2014/main" id="{C2F8F309-82C7-9989-904E-E1C51FD4340A}"/>
              </a:ext>
            </a:extLst>
          </p:cNvPr>
          <p:cNvSpPr>
            <a:spLocks noGrp="1"/>
          </p:cNvSpPr>
          <p:nvPr>
            <p:ph type="subTitle" idx="1"/>
          </p:nvPr>
        </p:nvSpPr>
        <p:spPr>
          <a:xfrm>
            <a:off x="344170" y="4857543"/>
            <a:ext cx="4227830" cy="592999"/>
          </a:xfrm>
          <a:prstGeom prst="rect">
            <a:avLst/>
          </a:prstGeom>
        </p:spPr>
        <p:txBody>
          <a:bodyPr wrap="square" tIns="0">
            <a:noAutofit/>
          </a:bodyPr>
          <a:lstStyle>
            <a:lvl1pPr marL="0" indent="0" algn="l">
              <a:lnSpc>
                <a:spcPct val="100000"/>
              </a:lnSpc>
              <a:buFont typeface="Arial" panose="020B0604020202020204" pitchFamily="34" charset="0"/>
              <a:buNone/>
              <a:defRPr sz="1349" b="0">
                <a:solidFill>
                  <a:schemeClr val="tx2"/>
                </a:solidFill>
              </a:defRPr>
            </a:lvl1pPr>
            <a:lvl2pPr marL="0" indent="0" algn="l">
              <a:buFont typeface="Arial" panose="020B0604020202020204" pitchFamily="34" charset="0"/>
              <a:buNone/>
              <a:defRPr sz="1349" b="0">
                <a:solidFill>
                  <a:schemeClr val="tx2"/>
                </a:solidFill>
              </a:defRPr>
            </a:lvl2pPr>
            <a:lvl3pPr marL="0" indent="0" algn="l">
              <a:buFont typeface="Arial" panose="020B0604020202020204" pitchFamily="34" charset="0"/>
              <a:buNone/>
              <a:defRPr sz="1349" b="0">
                <a:solidFill>
                  <a:schemeClr val="tx2"/>
                </a:solidFill>
              </a:defRPr>
            </a:lvl3pPr>
            <a:lvl4pPr marL="0" indent="0" algn="l">
              <a:buFont typeface="Arial" panose="020B0604020202020204" pitchFamily="34" charset="0"/>
              <a:buNone/>
              <a:defRPr sz="1349" b="0">
                <a:solidFill>
                  <a:schemeClr val="tx2"/>
                </a:solidFill>
              </a:defRPr>
            </a:lvl4pPr>
            <a:lvl5pPr marL="0" indent="0" algn="l">
              <a:buFont typeface="Arial" panose="020B0604020202020204" pitchFamily="34" charset="0"/>
              <a:buNone/>
              <a:defRPr sz="1349" b="0">
                <a:solidFill>
                  <a:schemeClr val="tx2"/>
                </a:solidFill>
              </a:defRPr>
            </a:lvl5pPr>
            <a:lvl6pPr marL="0" indent="0" algn="l">
              <a:buFont typeface="Arial" panose="020B0604020202020204" pitchFamily="34" charset="0"/>
              <a:buNone/>
              <a:defRPr sz="1349" b="0">
                <a:solidFill>
                  <a:schemeClr val="tx2"/>
                </a:solidFill>
              </a:defRPr>
            </a:lvl6pPr>
            <a:lvl7pPr marL="0" indent="0" algn="l">
              <a:buFont typeface="Arial" panose="020B0604020202020204" pitchFamily="34" charset="0"/>
              <a:buNone/>
              <a:defRPr sz="1349" b="0">
                <a:solidFill>
                  <a:schemeClr val="tx2"/>
                </a:solidFill>
              </a:defRPr>
            </a:lvl7pPr>
            <a:lvl8pPr marL="0" indent="0" algn="l">
              <a:buFont typeface="Arial" panose="020B0604020202020204" pitchFamily="34" charset="0"/>
              <a:buNone/>
              <a:defRPr sz="1349" b="0">
                <a:solidFill>
                  <a:schemeClr val="tx2"/>
                </a:solidFill>
              </a:defRPr>
            </a:lvl8pPr>
            <a:lvl9pPr marL="0" indent="0" algn="l">
              <a:buFont typeface="Arial" panose="020B0604020202020204" pitchFamily="34" charset="0"/>
              <a:buNone/>
              <a:defRPr sz="1349" b="0">
                <a:solidFill>
                  <a:schemeClr val="tx2"/>
                </a:solidFill>
              </a:defRPr>
            </a:lvl9pPr>
          </a:lstStyle>
          <a:p>
            <a:pPr lvl="0"/>
            <a:r>
              <a:rPr lang="en-US"/>
              <a:t>Click to edit Master subtitle style</a:t>
            </a:r>
            <a:endParaRPr lang="en-US" dirty="0"/>
          </a:p>
        </p:txBody>
      </p:sp>
      <p:sp>
        <p:nvSpPr>
          <p:cNvPr id="24" name="title placeholder">
            <a:extLst>
              <a:ext uri="{FF2B5EF4-FFF2-40B4-BE49-F238E27FC236}">
                <a16:creationId xmlns:a16="http://schemas.microsoft.com/office/drawing/2014/main" id="{5B376B82-CD13-87D7-D1A3-54809008EB33}"/>
              </a:ext>
            </a:extLst>
          </p:cNvPr>
          <p:cNvSpPr>
            <a:spLocks noGrp="1"/>
          </p:cNvSpPr>
          <p:nvPr>
            <p:ph type="title"/>
          </p:nvPr>
        </p:nvSpPr>
        <p:spPr>
          <a:xfrm>
            <a:off x="344170" y="2471905"/>
            <a:ext cx="2896571" cy="2100097"/>
          </a:xfrm>
          <a:prstGeom prst="rect">
            <a:avLst/>
          </a:prstGeom>
        </p:spPr>
        <p:txBody>
          <a:bodyPr wrap="square" anchor="b">
            <a:noAutofit/>
          </a:bodyPr>
          <a:lstStyle>
            <a:lvl1pPr algn="l">
              <a:lnSpc>
                <a:spcPct val="100000"/>
              </a:lnSpc>
              <a:defRPr sz="2699" b="1">
                <a:solidFill>
                  <a:schemeClr val="accent1"/>
                </a:solidFill>
              </a:defRPr>
            </a:lvl1pPr>
          </a:lstStyle>
          <a:p>
            <a:r>
              <a:rPr lang="en-US"/>
              <a:t>Click to edit Master title style</a:t>
            </a:r>
            <a:endParaRPr lang="nl-NL" dirty="0"/>
          </a:p>
        </p:txBody>
      </p:sp>
      <p:sp>
        <p:nvSpPr>
          <p:cNvPr id="2" name="TextBox 1">
            <a:extLst>
              <a:ext uri="{FF2B5EF4-FFF2-40B4-BE49-F238E27FC236}">
                <a16:creationId xmlns:a16="http://schemas.microsoft.com/office/drawing/2014/main" id="{A57A61B4-0E43-2D3E-1C99-40F17583E6B5}"/>
              </a:ext>
            </a:extLst>
          </p:cNvPr>
          <p:cNvSpPr txBox="1"/>
          <p:nvPr/>
        </p:nvSpPr>
        <p:spPr>
          <a:xfrm>
            <a:off x="342900" y="6412413"/>
            <a:ext cx="3839714" cy="161583"/>
          </a:xfrm>
          <a:prstGeom prst="rect">
            <a:avLst/>
          </a:prstGeom>
          <a:noFill/>
        </p:spPr>
        <p:txBody>
          <a:bodyPr wrap="square" lIns="0" tIns="0" rIns="0" bIns="0" rtlCol="0">
            <a:spAutoFit/>
          </a:bodyPr>
          <a:lstStyle/>
          <a:p>
            <a:pPr algn="l"/>
            <a:r>
              <a:rPr lang="en-US" sz="525"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spTree>
    <p:extLst>
      <p:ext uri="{BB962C8B-B14F-4D97-AF65-F5344CB8AC3E}">
        <p14:creationId xmlns:p14="http://schemas.microsoft.com/office/powerpoint/2010/main" val="3950671869"/>
      </p:ext>
    </p:extLst>
  </p:cSld>
  <p:clrMapOvr>
    <a:masterClrMapping/>
  </p:clrMapOvr>
  <p:extLst>
    <p:ext uri="{DCECCB84-F9BA-43D5-87BE-67443E8EF086}">
      <p15:sldGuideLst xmlns:p15="http://schemas.microsoft.com/office/powerpoint/2012/main">
        <p15:guide id="1" pos="3840">
          <p15:clr>
            <a:srgbClr val="FBAE40"/>
          </p15:clr>
        </p15:guide>
        <p15:guide id="2" orient="horz" pos="28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58CBE-C1A2-ACD2-6475-8A1170AB2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bg1"/>
                </a:solidFill>
              </a:defRPr>
            </a:lvl1pPr>
          </a:lstStyle>
          <a:p>
            <a:endParaRPr lang="en-US"/>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4231428024"/>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2" name="Picture 1" descr="A white and grey background&#10;&#10;AI-generated content may be incorrect.">
            <a:extLst>
              <a:ext uri="{FF2B5EF4-FFF2-40B4-BE49-F238E27FC236}">
                <a16:creationId xmlns:a16="http://schemas.microsoft.com/office/drawing/2014/main" id="{F63AE3C9-E098-D03A-1E29-683501B7FF54}"/>
              </a:ext>
            </a:extLst>
          </p:cNvPr>
          <p:cNvPicPr>
            <a:picLocks noChangeAspect="1"/>
          </p:cNvPicPr>
          <p:nvPr/>
        </p:nvPicPr>
        <p:blipFill>
          <a:blip r:embed="rId2"/>
          <a:srcRect t="-2" r="17262" b="1"/>
          <a:stretch>
            <a:fillRect/>
          </a:stretch>
        </p:blipFill>
        <p:spPr>
          <a:xfrm>
            <a:off x="-1" y="1"/>
            <a:ext cx="9141714" cy="6857999"/>
          </a:xfrm>
          <a:prstGeom prst="rect">
            <a:avLst/>
          </a:prstGeom>
        </p:spPr>
      </p:pic>
      <p:sp>
        <p:nvSpPr>
          <p:cNvPr id="4" name="Rectangle 3">
            <a:extLst>
              <a:ext uri="{FF2B5EF4-FFF2-40B4-BE49-F238E27FC236}">
                <a16:creationId xmlns:a16="http://schemas.microsoft.com/office/drawing/2014/main" id="{D6479130-E5A2-C400-756C-5DA511EDF1A2}"/>
              </a:ext>
            </a:extLst>
          </p:cNvPr>
          <p:cNvSpPr/>
          <p:nvPr/>
        </p:nvSpPr>
        <p:spPr>
          <a:xfrm>
            <a:off x="0" y="0"/>
            <a:ext cx="3563594" cy="6858000"/>
          </a:xfrm>
          <a:prstGeom prst="rect">
            <a:avLst/>
          </a:prstGeom>
          <a:gradFill flip="none" rotWithShape="1">
            <a:gsLst>
              <a:gs pos="0">
                <a:schemeClr val="bg1">
                  <a:alpha val="0"/>
                </a:schemeClr>
              </a:gs>
              <a:gs pos="65000">
                <a:schemeClr val="bg1"/>
              </a:gs>
            </a:gsLst>
            <a:lin ang="10800000" scaled="1"/>
            <a:tileRect/>
          </a:gradFill>
        </p:spPr>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l">
              <a:spcBef>
                <a:spcPct val="20000"/>
              </a:spcBef>
            </a:pPr>
            <a:endParaRPr lang="en-US" sz="1500" b="0" kern="0">
              <a:solidFill>
                <a:srgbClr val="404040"/>
              </a:solidFill>
              <a:latin typeface="Trebuchet MS"/>
            </a:endParaRPr>
          </a:p>
        </p:txBody>
      </p:sp>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342900" y="457201"/>
            <a:ext cx="1985963" cy="5486399"/>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1"/>
                </a:solidFill>
              </a:defRPr>
            </a:lvl1pPr>
          </a:lstStyle>
          <a:p>
            <a:endParaRPr lang="en-US"/>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2686051" y="457200"/>
            <a:ext cx="6115049"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endParaRPr lang="en-US" dirty="0"/>
          </a:p>
        </p:txBody>
      </p:sp>
    </p:spTree>
    <p:extLst>
      <p:ext uri="{BB962C8B-B14F-4D97-AF65-F5344CB8AC3E}">
        <p14:creationId xmlns:p14="http://schemas.microsoft.com/office/powerpoint/2010/main" val="3449195499"/>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28C6AC4-191B-031C-9CCE-B260C0055631}"/>
              </a:ext>
              <a:ext uri="{C183D7F6-B498-43B3-948B-1728B52AA6E4}">
                <adec:decorative xmlns:adec="http://schemas.microsoft.com/office/drawing/2017/decorative" val="1"/>
              </a:ext>
            </a:extLst>
          </p:cNvPr>
          <p:cNvSpPr>
            <a:spLocks noChangeAspect="1"/>
          </p:cNvSpPr>
          <p:nvPr/>
        </p:nvSpPr>
        <p:spPr>
          <a:xfrm rot="16200000">
            <a:off x="2562229" y="276228"/>
            <a:ext cx="6857997" cy="6305551"/>
          </a:xfrm>
          <a:custGeom>
            <a:avLst/>
            <a:gdLst>
              <a:gd name="connsiteX0" fmla="*/ 0 w 6857997"/>
              <a:gd name="connsiteY0" fmla="*/ 0 h 8407401"/>
              <a:gd name="connsiteX1" fmla="*/ 0 w 6857997"/>
              <a:gd name="connsiteY1" fmla="*/ 8407401 h 8407401"/>
              <a:gd name="connsiteX2" fmla="*/ 6857997 w 6857997"/>
              <a:gd name="connsiteY2" fmla="*/ 8407401 h 8407401"/>
              <a:gd name="connsiteX3" fmla="*/ 6857997 w 6857997"/>
              <a:gd name="connsiteY3" fmla="*/ 4808109 h 8407401"/>
            </a:gdLst>
            <a:ahLst/>
            <a:cxnLst>
              <a:cxn ang="0">
                <a:pos x="connsiteX0" y="connsiteY0"/>
              </a:cxn>
              <a:cxn ang="0">
                <a:pos x="connsiteX1" y="connsiteY1"/>
              </a:cxn>
              <a:cxn ang="0">
                <a:pos x="connsiteX2" y="connsiteY2"/>
              </a:cxn>
              <a:cxn ang="0">
                <a:pos x="connsiteX3" y="connsiteY3"/>
              </a:cxn>
            </a:cxnLst>
            <a:rect l="l" t="t" r="r" b="b"/>
            <a:pathLst>
              <a:path w="6857997" h="8407401">
                <a:moveTo>
                  <a:pt x="0" y="0"/>
                </a:moveTo>
                <a:lnTo>
                  <a:pt x="0" y="8407401"/>
                </a:lnTo>
                <a:lnTo>
                  <a:pt x="6857997" y="8407401"/>
                </a:lnTo>
                <a:lnTo>
                  <a:pt x="6857997" y="4808109"/>
                </a:lnTo>
                <a:close/>
              </a:path>
            </a:pathLst>
          </a:custGeom>
          <a:gradFill flip="none" rotWithShape="1">
            <a:gsLst>
              <a:gs pos="0">
                <a:schemeClr val="bg2">
                  <a:lumMod val="90000"/>
                </a:schemeClr>
              </a:gs>
              <a:gs pos="39000">
                <a:schemeClr val="bg2"/>
              </a:gs>
            </a:gsLst>
            <a:lin ang="0" scaled="1"/>
            <a:tileRect/>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342900" y="457200"/>
            <a:ext cx="2686050" cy="2971800"/>
          </a:xfrm>
        </p:spPr>
        <p:txBody>
          <a:bodyPr anchor="t"/>
          <a:lstStyle>
            <a:lvl1pPr algn="l">
              <a:defRPr sz="2100" b="0" i="0">
                <a:solidFill>
                  <a:schemeClr val="accent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endParaRPr lang="en-US"/>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3886200" y="457200"/>
            <a:ext cx="4914900" cy="5486400"/>
          </a:xfrm>
          <a:solidFill>
            <a:schemeClr val="bg1"/>
          </a:solidFill>
          <a:effectLst>
            <a:outerShdw blurRad="190500" algn="t" rotWithShape="0">
              <a:prstClr val="black">
                <a:alpha val="20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Tree>
    <p:extLst>
      <p:ext uri="{BB962C8B-B14F-4D97-AF65-F5344CB8AC3E}">
        <p14:creationId xmlns:p14="http://schemas.microsoft.com/office/powerpoint/2010/main" val="798222037"/>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6" name="Picture 5" descr="A blurry image of a blue and white background&#10;&#10;AI-generated content may be incorrect.">
            <a:extLst>
              <a:ext uri="{FF2B5EF4-FFF2-40B4-BE49-F238E27FC236}">
                <a16:creationId xmlns:a16="http://schemas.microsoft.com/office/drawing/2014/main" id="{0BB05B9D-C080-DC54-0894-A61DC7C54CD5}"/>
              </a:ext>
            </a:extLst>
          </p:cNvPr>
          <p:cNvPicPr>
            <a:picLocks noChangeAspect="1"/>
          </p:cNvPicPr>
          <p:nvPr/>
        </p:nvPicPr>
        <p:blipFill>
          <a:blip r:embed="rId2"/>
          <a:stretch>
            <a:fillRect/>
          </a:stretch>
        </p:blipFill>
        <p:spPr>
          <a:xfrm>
            <a:off x="0" y="1"/>
            <a:ext cx="9144000" cy="6858000"/>
          </a:xfrm>
          <a:prstGeom prst="rect">
            <a:avLst/>
          </a:prstGeom>
        </p:spPr>
      </p:pic>
      <p:sp>
        <p:nvSpPr>
          <p:cNvPr id="8" name="Freeform 7">
            <a:extLst>
              <a:ext uri="{FF2B5EF4-FFF2-40B4-BE49-F238E27FC236}">
                <a16:creationId xmlns:a16="http://schemas.microsoft.com/office/drawing/2014/main" id="{3A11E1BF-1F8B-0F2B-9E78-4B34A2F58037}"/>
              </a:ext>
            </a:extLst>
          </p:cNvPr>
          <p:cNvSpPr>
            <a:spLocks noChangeAspect="1"/>
          </p:cNvSpPr>
          <p:nvPr/>
        </p:nvSpPr>
        <p:spPr>
          <a:xfrm rot="5400000">
            <a:off x="-559027" y="559027"/>
            <a:ext cx="6858006" cy="5739953"/>
          </a:xfrm>
          <a:custGeom>
            <a:avLst/>
            <a:gdLst>
              <a:gd name="csX0" fmla="*/ 0 w 6858006"/>
              <a:gd name="csY0" fmla="*/ 7653271 h 7653271"/>
              <a:gd name="csX1" fmla="*/ 0 w 6858006"/>
              <a:gd name="csY1" fmla="*/ 5138671 h 7653271"/>
              <a:gd name="csX2" fmla="*/ 1 w 6858006"/>
              <a:gd name="csY2" fmla="*/ 5138671 h 7653271"/>
              <a:gd name="csX3" fmla="*/ 1 w 6858006"/>
              <a:gd name="csY3" fmla="*/ 4800926 h 7653271"/>
              <a:gd name="csX4" fmla="*/ 6858006 w 6858006"/>
              <a:gd name="csY4" fmla="*/ 0 h 7653271"/>
              <a:gd name="csX5" fmla="*/ 6858006 w 6858006"/>
              <a:gd name="csY5" fmla="*/ 5315486 h 7653271"/>
              <a:gd name="csX6" fmla="*/ 6858000 w 6858006"/>
              <a:gd name="csY6" fmla="*/ 5315490 h 7653271"/>
              <a:gd name="csX7" fmla="*/ 6858000 w 6858006"/>
              <a:gd name="csY7" fmla="*/ 7653271 h 7653271"/>
              <a:gd name="csX8" fmla="*/ 3518538 w 6858006"/>
              <a:gd name="csY8" fmla="*/ 7653271 h 7653271"/>
              <a:gd name="csX9" fmla="*/ 1 w 6858006"/>
              <a:gd name="csY9" fmla="*/ 7653271 h 7653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58006" h="7653271">
                <a:moveTo>
                  <a:pt x="0" y="7653271"/>
                </a:moveTo>
                <a:lnTo>
                  <a:pt x="0" y="5138671"/>
                </a:lnTo>
                <a:lnTo>
                  <a:pt x="1" y="5138671"/>
                </a:lnTo>
                <a:lnTo>
                  <a:pt x="1" y="4800926"/>
                </a:lnTo>
                <a:lnTo>
                  <a:pt x="6858006" y="0"/>
                </a:lnTo>
                <a:lnTo>
                  <a:pt x="6858006" y="5315486"/>
                </a:lnTo>
                <a:lnTo>
                  <a:pt x="6858000" y="5315490"/>
                </a:lnTo>
                <a:lnTo>
                  <a:pt x="6858000" y="7653271"/>
                </a:lnTo>
                <a:lnTo>
                  <a:pt x="3518538" y="7653271"/>
                </a:lnTo>
                <a:lnTo>
                  <a:pt x="1" y="7653271"/>
                </a:lnTo>
                <a:close/>
              </a:path>
            </a:pathLst>
          </a:custGeom>
          <a:solidFill>
            <a:schemeClr val="bg1"/>
          </a:solidFill>
          <a:ln w="9525" cap="flat">
            <a:noFill/>
            <a:prstDash val="solid"/>
            <a:miter/>
          </a:ln>
        </p:spPr>
        <p:txBody>
          <a:bodyPr wrap="square" rtlCol="0" anchor="ctr">
            <a:noAutofit/>
          </a:bodyPr>
          <a:lstStyle/>
          <a:p>
            <a:endParaRPr lang="en-US" sz="1350"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342900" y="457200"/>
            <a:ext cx="1828800" cy="5486400"/>
          </a:xfrm>
        </p:spPr>
        <p:txBody>
          <a:bodyPr anchor="ctr"/>
          <a:lstStyle>
            <a:lvl1pPr>
              <a:defRPr sz="21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endParaRPr lang="en-US"/>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2686050" y="457200"/>
            <a:ext cx="6115050" cy="54864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smtClean="0"/>
            </a:lvl1pPr>
            <a:lvl2pPr>
              <a:defRPr lang="en-US" sz="1350" smtClean="0"/>
            </a:lvl2pPr>
            <a:lvl3pPr>
              <a:defRPr lang="en-US" smtClean="0"/>
            </a:lvl3pPr>
            <a:lvl4pPr>
              <a:defRPr lang="en-US" sz="1050" smtClean="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9" name="Slide Number Placeholder 5">
            <a:extLst>
              <a:ext uri="{FF2B5EF4-FFF2-40B4-BE49-F238E27FC236}">
                <a16:creationId xmlns:a16="http://schemas.microsoft.com/office/drawing/2014/main" id="{0C32F663-C6CE-79E1-91DB-594589DF7CDD}"/>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133471752"/>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AA44EC1-963D-08EF-C307-EDF0AF90A5AF}"/>
              </a:ext>
              <a:ext uri="{C183D7F6-B498-43B3-948B-1728B52AA6E4}">
                <adec:decorative xmlns:adec="http://schemas.microsoft.com/office/drawing/2017/decorative" val="1"/>
              </a:ext>
            </a:extLst>
          </p:cNvPr>
          <p:cNvSpPr>
            <a:spLocks noChangeAspect="1"/>
          </p:cNvSpPr>
          <p:nvPr/>
        </p:nvSpPr>
        <p:spPr>
          <a:xfrm rot="10800000" flipH="1">
            <a:off x="1" y="-3"/>
            <a:ext cx="5907467" cy="5522261"/>
          </a:xfrm>
          <a:prstGeom prst="rtTriangle">
            <a:avLst/>
          </a:prstGeom>
          <a:gradFill flip="none" rotWithShape="1">
            <a:gsLst>
              <a:gs pos="0">
                <a:schemeClr val="tx2"/>
              </a:gs>
              <a:gs pos="100000">
                <a:schemeClr val="tx2">
                  <a:lumMod val="50000"/>
                </a:schemeClr>
              </a:gs>
            </a:gsLst>
            <a:lin ang="16200000" scaled="1"/>
            <a:tileRect/>
          </a:gradFill>
        </p:spPr>
        <p:txBody>
          <a:bodyPr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pic>
        <p:nvPicPr>
          <p:cNvPr id="7" name="Graphic 6" descr="Red speech bubble icons">
            <a:extLst>
              <a:ext uri="{FF2B5EF4-FFF2-40B4-BE49-F238E27FC236}">
                <a16:creationId xmlns:a16="http://schemas.microsoft.com/office/drawing/2014/main" id="{4761438F-AFC7-5D30-CC28-9138D27D7363}"/>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6289797" y="2211999"/>
            <a:ext cx="2511304" cy="3348405"/>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endParaRPr lang="en-US"/>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342901"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789665422"/>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71AAF6-7F90-586E-A3E9-585A106BEA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9143999" cy="6857999"/>
          </a:xfrm>
          <a:prstGeom prst="rect">
            <a:avLst/>
          </a:prstGeom>
        </p:spPr>
      </p:pic>
      <p:sp>
        <p:nvSpPr>
          <p:cNvPr id="7" name="Freeform 6" descr="Red diagonal shape">
            <a:extLst>
              <a:ext uri="{FF2B5EF4-FFF2-40B4-BE49-F238E27FC236}">
                <a16:creationId xmlns:a16="http://schemas.microsoft.com/office/drawing/2014/main" id="{A48607CA-F6A3-5003-C1AA-8D929825F0C6}"/>
              </a:ext>
            </a:extLst>
          </p:cNvPr>
          <p:cNvSpPr>
            <a:spLocks noChangeAspect="1"/>
          </p:cNvSpPr>
          <p:nvPr/>
        </p:nvSpPr>
        <p:spPr>
          <a:xfrm rot="16200000">
            <a:off x="2918575" y="632576"/>
            <a:ext cx="6857997" cy="5592854"/>
          </a:xfrm>
          <a:custGeom>
            <a:avLst/>
            <a:gdLst>
              <a:gd name="connsiteX0" fmla="*/ 6857997 w 6857997"/>
              <a:gd name="connsiteY0" fmla="*/ 4808109 h 7457139"/>
              <a:gd name="connsiteX1" fmla="*/ 6857997 w 6857997"/>
              <a:gd name="connsiteY1" fmla="*/ 7457139 h 7457139"/>
              <a:gd name="connsiteX2" fmla="*/ 0 w 6857997"/>
              <a:gd name="connsiteY2" fmla="*/ 7457139 h 7457139"/>
              <a:gd name="connsiteX3" fmla="*/ 0 w 6857997"/>
              <a:gd name="connsiteY3" fmla="*/ 0 h 7457139"/>
            </a:gdLst>
            <a:ahLst/>
            <a:cxnLst>
              <a:cxn ang="0">
                <a:pos x="connsiteX0" y="connsiteY0"/>
              </a:cxn>
              <a:cxn ang="0">
                <a:pos x="connsiteX1" y="connsiteY1"/>
              </a:cxn>
              <a:cxn ang="0">
                <a:pos x="connsiteX2" y="connsiteY2"/>
              </a:cxn>
              <a:cxn ang="0">
                <a:pos x="connsiteX3" y="connsiteY3"/>
              </a:cxn>
            </a:cxnLst>
            <a:rect l="l" t="t" r="r" b="b"/>
            <a:pathLst>
              <a:path w="6857997" h="7457139">
                <a:moveTo>
                  <a:pt x="6857997" y="4808109"/>
                </a:moveTo>
                <a:lnTo>
                  <a:pt x="6857997" y="7457139"/>
                </a:lnTo>
                <a:lnTo>
                  <a:pt x="0" y="7457139"/>
                </a:lnTo>
                <a:lnTo>
                  <a:pt x="0" y="0"/>
                </a:lnTo>
                <a:close/>
              </a:path>
            </a:pathLst>
          </a:custGeom>
          <a:gradFill>
            <a:gsLst>
              <a:gs pos="0">
                <a:schemeClr val="accent1"/>
              </a:gs>
              <a:gs pos="100000">
                <a:schemeClr val="accent3"/>
              </a:gs>
            </a:gsLst>
            <a:lin ang="5400000" scaled="1"/>
          </a:gradFill>
        </p:spPr>
        <p:txBody>
          <a:bodyPr wrap="square" lIns="0" tIns="0" rIns="0" bIns="0" rtlCol="0" anchor="ctr">
            <a:noAutofit/>
          </a:bodyPr>
          <a:lstStyle/>
          <a:p>
            <a:pPr marL="0" marR="0" lvl="0" indent="0" defTabSz="685457" eaLnBrk="1" fontAlgn="auto" latinLnBrk="0" hangingPunct="1">
              <a:lnSpc>
                <a:spcPct val="100000"/>
              </a:lnSpc>
              <a:spcBef>
                <a:spcPct val="20000"/>
              </a:spcBef>
              <a:spcAft>
                <a:spcPts val="0"/>
              </a:spcAft>
              <a:buClrTx/>
              <a:buSzTx/>
              <a:buFontTx/>
              <a:buNone/>
              <a:tabLst/>
            </a:pPr>
            <a:endParaRPr kumimoji="0" lang="en-US" sz="1499" b="0" i="0" u="none" strike="noStrike" kern="0" cap="none" spc="0" normalizeH="0" baseline="0" noProof="0">
              <a:ln>
                <a:noFill/>
              </a:ln>
              <a:solidFill>
                <a:srgbClr val="404040"/>
              </a:solidFill>
              <a:effectLst/>
              <a:uLnTx/>
              <a:uFillTx/>
              <a:latin typeface="Trebuchet MS"/>
            </a:endParaRPr>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7143750" y="2240097"/>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6286501" y="2240097"/>
            <a:ext cx="685800" cy="914400"/>
          </a:xfrm>
          <a:prstGeom prst="ellipse">
            <a:avLst/>
          </a:prstGeom>
          <a:noFill/>
        </p:spPr>
        <p:txBody>
          <a:bodyPr anchor="ctr"/>
          <a:lstStyle>
            <a:lvl1pPr algn="ctr">
              <a:defRPr sz="825"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7143750" y="3356244"/>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6286501" y="3356244"/>
            <a:ext cx="685800" cy="914400"/>
          </a:xfrm>
          <a:prstGeom prst="ellipse">
            <a:avLst/>
          </a:prstGeom>
          <a:noFill/>
        </p:spPr>
        <p:txBody>
          <a:bodyPr anchor="ctr"/>
          <a:lstStyle>
            <a:lvl1pPr algn="ctr">
              <a:defRPr sz="825"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6286501" y="1832528"/>
            <a:ext cx="25146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15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342900" y="1828800"/>
            <a:ext cx="5600700" cy="4114800"/>
          </a:xfrm>
          <a:solidFill>
            <a:schemeClr val="bg1"/>
          </a:solidFill>
          <a:effectLst>
            <a:outerShdw blurRad="190500" algn="t" rotWithShape="0">
              <a:prstClr val="black">
                <a:alpha val="15000"/>
              </a:prstClr>
            </a:outerShdw>
          </a:effectLst>
        </p:spPr>
        <p:txBody>
          <a:bodyPr vert="horz" lIns="182880" tIns="182880" rIns="182880" bIns="182880" rtlCol="0" anchor="ctr">
            <a:noAutofit/>
          </a:bodyPr>
          <a:lstStyle>
            <a:lvl1pPr>
              <a:defRPr lang="en-US" sz="1350"/>
            </a:lvl1pPr>
            <a:lvl2pPr>
              <a:defRPr lang="en-US" sz="1350"/>
            </a:lvl2pPr>
            <a:lvl3pPr>
              <a:defRPr lang="en-US"/>
            </a:lvl3pPr>
            <a:lvl4pPr>
              <a:defRPr lang="en-US" sz="1050"/>
            </a:lvl4pPr>
            <a:lvl5pPr>
              <a:defRPr lang="en-US" sz="1050"/>
            </a:lvl5pPr>
          </a:lstStyle>
          <a:p>
            <a:pPr lvl="0">
              <a:spcBef>
                <a:spcPts val="900"/>
              </a:spcBef>
            </a:pPr>
            <a:r>
              <a:rPr lang="en-US"/>
              <a:t>Click to edit Master text styles</a:t>
            </a:r>
          </a:p>
          <a:p>
            <a:pPr lvl="1">
              <a:spcBef>
                <a:spcPts val="900"/>
              </a:spcBef>
            </a:pPr>
            <a:r>
              <a:rPr lang="en-US"/>
              <a:t>Second level</a:t>
            </a:r>
          </a:p>
          <a:p>
            <a:pPr lvl="2">
              <a:spcBef>
                <a:spcPts val="900"/>
              </a:spcBef>
            </a:pPr>
            <a:r>
              <a:rPr lang="en-US"/>
              <a:t>Third level</a:t>
            </a:r>
          </a:p>
          <a:p>
            <a:pPr lvl="3">
              <a:spcBef>
                <a:spcPts val="900"/>
              </a:spcBef>
            </a:pPr>
            <a:r>
              <a:rPr lang="en-US"/>
              <a:t>Fourth level</a:t>
            </a:r>
          </a:p>
          <a:p>
            <a:pPr lvl="4">
              <a:spcBef>
                <a:spcPts val="9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7143750" y="4472391"/>
            <a:ext cx="1657351" cy="914401"/>
          </a:xfrm>
          <a:noFill/>
        </p:spPr>
        <p:txBody>
          <a:bodyPr lIns="0" tIns="0" rIns="0" bIns="0" anchor="ctr"/>
          <a:lstStyle>
            <a:lvl1pPr>
              <a:defRPr sz="12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6286501" y="4472391"/>
            <a:ext cx="685800" cy="914400"/>
          </a:xfrm>
          <a:prstGeom prst="ellipse">
            <a:avLst/>
          </a:prstGeom>
          <a:noFill/>
        </p:spPr>
        <p:txBody>
          <a:bodyPr anchor="ctr"/>
          <a:lstStyle>
            <a:lvl1pPr algn="ctr">
              <a:defRPr sz="825"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679303099"/>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ndex 4 items (#)">
    <p:spTree>
      <p:nvGrpSpPr>
        <p:cNvPr id="1" name=""/>
        <p:cNvGrpSpPr/>
        <p:nvPr/>
      </p:nvGrpSpPr>
      <p:grpSpPr>
        <a:xfrm>
          <a:off x="0" y="0"/>
          <a:ext cx="0" cy="0"/>
          <a:chOff x="0" y="0"/>
          <a:chExt cx="0" cy="0"/>
        </a:xfrm>
      </p:grpSpPr>
      <p:sp>
        <p:nvSpPr>
          <p:cNvPr id="8" name="background_04">
            <a:extLst>
              <a:ext uri="{FF2B5EF4-FFF2-40B4-BE49-F238E27FC236}">
                <a16:creationId xmlns:a16="http://schemas.microsoft.com/office/drawing/2014/main" id="{52CD11BC-1AD1-B8CD-E425-B728C8211E9D}"/>
              </a:ext>
            </a:extLst>
          </p:cNvPr>
          <p:cNvSpPr>
            <a:spLocks/>
          </p:cNvSpPr>
          <p:nvPr/>
        </p:nvSpPr>
        <p:spPr>
          <a:xfrm>
            <a:off x="6797701"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7" name="background_03">
            <a:extLst>
              <a:ext uri="{FF2B5EF4-FFF2-40B4-BE49-F238E27FC236}">
                <a16:creationId xmlns:a16="http://schemas.microsoft.com/office/drawing/2014/main" id="{85B67BFA-7DF4-B884-8ABD-A0987844A970}"/>
              </a:ext>
            </a:extLst>
          </p:cNvPr>
          <p:cNvSpPr>
            <a:spLocks/>
          </p:cNvSpPr>
          <p:nvPr/>
        </p:nvSpPr>
        <p:spPr>
          <a:xfrm>
            <a:off x="4653057" y="1715738"/>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6" name="background_02">
            <a:extLst>
              <a:ext uri="{FF2B5EF4-FFF2-40B4-BE49-F238E27FC236}">
                <a16:creationId xmlns:a16="http://schemas.microsoft.com/office/drawing/2014/main" id="{D451403C-192E-09C1-231E-A88118D0B1C4}"/>
              </a:ext>
            </a:extLst>
          </p:cNvPr>
          <p:cNvSpPr>
            <a:spLocks/>
          </p:cNvSpPr>
          <p:nvPr/>
        </p:nvSpPr>
        <p:spPr>
          <a:xfrm>
            <a:off x="2508413"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63768" y="1712914"/>
            <a:ext cx="20034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04">
            <a:extLst>
              <a:ext uri="{FF2B5EF4-FFF2-40B4-BE49-F238E27FC236}">
                <a16:creationId xmlns:a16="http://schemas.microsoft.com/office/drawing/2014/main" id="{B5307645-3F29-15E5-9D13-618638049A3C}"/>
              </a:ext>
            </a:extLst>
          </p:cNvPr>
          <p:cNvSpPr txBox="1">
            <a:spLocks/>
          </p:cNvSpPr>
          <p:nvPr/>
        </p:nvSpPr>
        <p:spPr>
          <a:xfrm>
            <a:off x="6797701"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04</a:t>
            </a:r>
            <a:endParaRPr lang="en-GB" sz="4498" b="1">
              <a:solidFill>
                <a:schemeClr val="accent1"/>
              </a:solidFill>
              <a:latin typeface="Trebuchet MS" panose="020B0603020202020204" pitchFamily="34" charset="0"/>
            </a:endParaRPr>
          </a:p>
        </p:txBody>
      </p:sp>
      <p:sp>
        <p:nvSpPr>
          <p:cNvPr id="13" name="03">
            <a:extLst>
              <a:ext uri="{FF2B5EF4-FFF2-40B4-BE49-F238E27FC236}">
                <a16:creationId xmlns:a16="http://schemas.microsoft.com/office/drawing/2014/main" id="{38EF50B6-134B-B48F-294B-B8979802E060}"/>
              </a:ext>
            </a:extLst>
          </p:cNvPr>
          <p:cNvSpPr txBox="1">
            <a:spLocks/>
          </p:cNvSpPr>
          <p:nvPr/>
        </p:nvSpPr>
        <p:spPr>
          <a:xfrm>
            <a:off x="465305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12" name="02">
            <a:extLst>
              <a:ext uri="{FF2B5EF4-FFF2-40B4-BE49-F238E27FC236}">
                <a16:creationId xmlns:a16="http://schemas.microsoft.com/office/drawing/2014/main" id="{234D7BBB-AC0E-10CA-8CD6-BA58718143BC}"/>
              </a:ext>
            </a:extLst>
          </p:cNvPr>
          <p:cNvSpPr txBox="1">
            <a:spLocks/>
          </p:cNvSpPr>
          <p:nvPr/>
        </p:nvSpPr>
        <p:spPr>
          <a:xfrm>
            <a:off x="2508413"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10" name="01">
            <a:extLst>
              <a:ext uri="{FF2B5EF4-FFF2-40B4-BE49-F238E27FC236}">
                <a16:creationId xmlns:a16="http://schemas.microsoft.com/office/drawing/2014/main" id="{D4780C65-59E3-F680-F8D0-DED4CB25F6C0}"/>
              </a:ext>
            </a:extLst>
          </p:cNvPr>
          <p:cNvSpPr txBox="1">
            <a:spLocks/>
          </p:cNvSpPr>
          <p:nvPr/>
        </p:nvSpPr>
        <p:spPr>
          <a:xfrm>
            <a:off x="363767" y="1712914"/>
            <a:ext cx="20034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17" name="text placeholder_04">
            <a:extLst>
              <a:ext uri="{FF2B5EF4-FFF2-40B4-BE49-F238E27FC236}">
                <a16:creationId xmlns:a16="http://schemas.microsoft.com/office/drawing/2014/main" id="{60B12DA6-AD59-720F-7D85-596B2C0B8463}"/>
              </a:ext>
            </a:extLst>
          </p:cNvPr>
          <p:cNvSpPr>
            <a:spLocks noGrp="1"/>
          </p:cNvSpPr>
          <p:nvPr>
            <p:ph type="body" sz="quarter" idx="16"/>
          </p:nvPr>
        </p:nvSpPr>
        <p:spPr>
          <a:xfrm>
            <a:off x="6797701" y="3090638"/>
            <a:ext cx="2003400" cy="2852963"/>
          </a:xfrm>
        </p:spPr>
        <p:txBody>
          <a:bodyPr lIns="180000" tIns="0" rIns="180000" bIns="180000"/>
          <a:lstStyle/>
          <a:p>
            <a:pPr lvl="0"/>
            <a:r>
              <a:rPr lang="en-US"/>
              <a:t>Click to edit Master text styles</a:t>
            </a:r>
          </a:p>
        </p:txBody>
      </p:sp>
      <p:sp>
        <p:nvSpPr>
          <p:cNvPr id="16" name="text placeholder_03">
            <a:extLst>
              <a:ext uri="{FF2B5EF4-FFF2-40B4-BE49-F238E27FC236}">
                <a16:creationId xmlns:a16="http://schemas.microsoft.com/office/drawing/2014/main" id="{CA5BEDBB-DA63-72EB-6D99-DDE2A4439235}"/>
              </a:ext>
            </a:extLst>
          </p:cNvPr>
          <p:cNvSpPr>
            <a:spLocks noGrp="1"/>
          </p:cNvSpPr>
          <p:nvPr>
            <p:ph type="body" sz="quarter" idx="15"/>
          </p:nvPr>
        </p:nvSpPr>
        <p:spPr>
          <a:xfrm>
            <a:off x="4653057" y="3090638"/>
            <a:ext cx="2003400" cy="2852963"/>
          </a:xfrm>
        </p:spPr>
        <p:txBody>
          <a:bodyPr lIns="180000" tIns="0" rIns="180000" bIns="180000"/>
          <a:lstStyle/>
          <a:p>
            <a:pPr lvl="0"/>
            <a:r>
              <a:rPr lang="en-US"/>
              <a:t>Click to edit Master text styles</a:t>
            </a:r>
          </a:p>
        </p:txBody>
      </p:sp>
      <p:sp>
        <p:nvSpPr>
          <p:cNvPr id="15" name="text placeholder_02">
            <a:extLst>
              <a:ext uri="{FF2B5EF4-FFF2-40B4-BE49-F238E27FC236}">
                <a16:creationId xmlns:a16="http://schemas.microsoft.com/office/drawing/2014/main" id="{56C39C35-E7C5-C69C-307C-BD30E80EF1B0}"/>
              </a:ext>
            </a:extLst>
          </p:cNvPr>
          <p:cNvSpPr>
            <a:spLocks noGrp="1"/>
          </p:cNvSpPr>
          <p:nvPr>
            <p:ph type="body" sz="quarter" idx="14"/>
          </p:nvPr>
        </p:nvSpPr>
        <p:spPr>
          <a:xfrm>
            <a:off x="2508413" y="3090638"/>
            <a:ext cx="2003400" cy="2852963"/>
          </a:xfrm>
        </p:spPr>
        <p:txBody>
          <a:bodyPr lIns="180000" tIns="0" rIns="180000" bIns="180000"/>
          <a:lstStyle/>
          <a:p>
            <a:pPr lvl="0"/>
            <a:r>
              <a:rPr lang="en-US"/>
              <a:t>Click to edit Master text styles</a:t>
            </a:r>
          </a:p>
        </p:txBody>
      </p:sp>
      <p:sp>
        <p:nvSpPr>
          <p:cNvPr id="14" name="text placeholder_01">
            <a:extLst>
              <a:ext uri="{FF2B5EF4-FFF2-40B4-BE49-F238E27FC236}">
                <a16:creationId xmlns:a16="http://schemas.microsoft.com/office/drawing/2014/main" id="{B92BE7B0-1E71-18DA-C572-909A863621A7}"/>
              </a:ext>
            </a:extLst>
          </p:cNvPr>
          <p:cNvSpPr>
            <a:spLocks noGrp="1"/>
          </p:cNvSpPr>
          <p:nvPr>
            <p:ph type="body" sz="quarter" idx="13"/>
          </p:nvPr>
        </p:nvSpPr>
        <p:spPr>
          <a:xfrm>
            <a:off x="362579" y="3090638"/>
            <a:ext cx="2003400" cy="2852963"/>
          </a:xfrm>
        </p:spPr>
        <p:txBody>
          <a:bodyPr lIns="180000" tIns="0" rIns="180000" bIns="180000"/>
          <a:lstStyle>
            <a:lvl1pPr>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B3A9EF5-7B33-A95A-210D-569052C65EEB}"/>
              </a:ext>
            </a:extLst>
          </p:cNvPr>
          <p:cNvSpPr>
            <a:spLocks noGrp="1"/>
          </p:cNvSpPr>
          <p:nvPr>
            <p:ph type="ftr" sz="quarter" idx="17"/>
          </p:nvPr>
        </p:nvSpPr>
        <p:spPr/>
        <p:txBody>
          <a:bodyPr/>
          <a:lstStyle/>
          <a:p>
            <a:endParaRPr lang="en-US"/>
          </a:p>
        </p:txBody>
      </p:sp>
      <p:sp>
        <p:nvSpPr>
          <p:cNvPr id="9" name="Title 8">
            <a:extLst>
              <a:ext uri="{FF2B5EF4-FFF2-40B4-BE49-F238E27FC236}">
                <a16:creationId xmlns:a16="http://schemas.microsoft.com/office/drawing/2014/main" id="{60E938DE-7308-4ECB-8D81-FEB53009F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4742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ndex 5 items (#)">
    <p:spTree>
      <p:nvGrpSpPr>
        <p:cNvPr id="1" name=""/>
        <p:cNvGrpSpPr/>
        <p:nvPr/>
      </p:nvGrpSpPr>
      <p:grpSpPr>
        <a:xfrm>
          <a:off x="0" y="0"/>
          <a:ext cx="0" cy="0"/>
          <a:chOff x="0" y="0"/>
          <a:chExt cx="0" cy="0"/>
        </a:xfrm>
      </p:grpSpPr>
      <p:sp>
        <p:nvSpPr>
          <p:cNvPr id="12" name="background_05">
            <a:extLst>
              <a:ext uri="{FF2B5EF4-FFF2-40B4-BE49-F238E27FC236}">
                <a16:creationId xmlns:a16="http://schemas.microsoft.com/office/drawing/2014/main" id="{062BF3AA-CFBE-EA27-8351-C23619876ED2}"/>
              </a:ext>
            </a:extLst>
          </p:cNvPr>
          <p:cNvSpPr>
            <a:spLocks/>
          </p:cNvSpPr>
          <p:nvPr/>
        </p:nvSpPr>
        <p:spPr>
          <a:xfrm>
            <a:off x="722700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0" name="background_04">
            <a:extLst>
              <a:ext uri="{FF2B5EF4-FFF2-40B4-BE49-F238E27FC236}">
                <a16:creationId xmlns:a16="http://schemas.microsoft.com/office/drawing/2014/main" id="{B7BE3AF5-909A-6E2A-7624-3794F43DBD1C}"/>
              </a:ext>
            </a:extLst>
          </p:cNvPr>
          <p:cNvSpPr>
            <a:spLocks/>
          </p:cNvSpPr>
          <p:nvPr/>
        </p:nvSpPr>
        <p:spPr>
          <a:xfrm>
            <a:off x="5506272"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11" name="background_03">
            <a:extLst>
              <a:ext uri="{FF2B5EF4-FFF2-40B4-BE49-F238E27FC236}">
                <a16:creationId xmlns:a16="http://schemas.microsoft.com/office/drawing/2014/main" id="{1BE1CF78-3A85-E1E9-3478-37C02C29B672}"/>
              </a:ext>
            </a:extLst>
          </p:cNvPr>
          <p:cNvSpPr>
            <a:spLocks/>
          </p:cNvSpPr>
          <p:nvPr/>
        </p:nvSpPr>
        <p:spPr>
          <a:xfrm>
            <a:off x="3785545"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9" name="background_02">
            <a:extLst>
              <a:ext uri="{FF2B5EF4-FFF2-40B4-BE49-F238E27FC236}">
                <a16:creationId xmlns:a16="http://schemas.microsoft.com/office/drawing/2014/main" id="{592B63F8-FFC2-684D-86ED-B30B0D36EBCC}"/>
              </a:ext>
            </a:extLst>
          </p:cNvPr>
          <p:cNvSpPr>
            <a:spLocks/>
          </p:cNvSpPr>
          <p:nvPr/>
        </p:nvSpPr>
        <p:spPr>
          <a:xfrm>
            <a:off x="2064818"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5" name="background_01">
            <a:extLst>
              <a:ext uri="{FF2B5EF4-FFF2-40B4-BE49-F238E27FC236}">
                <a16:creationId xmlns:a16="http://schemas.microsoft.com/office/drawing/2014/main" id="{FA9A59CF-DEE9-0778-1CDF-73EF80391BF6}"/>
              </a:ext>
            </a:extLst>
          </p:cNvPr>
          <p:cNvSpPr>
            <a:spLocks/>
          </p:cNvSpPr>
          <p:nvPr/>
        </p:nvSpPr>
        <p:spPr>
          <a:xfrm>
            <a:off x="344090" y="1712914"/>
            <a:ext cx="1574100" cy="4230687"/>
          </a:xfrm>
          <a:prstGeom prst="rect">
            <a:avLst/>
          </a:prstGeom>
          <a:solidFill>
            <a:schemeClr val="bg1"/>
          </a:solidFill>
          <a:effectLst>
            <a:outerShdw blurRad="190500" algn="t" rotWithShape="0">
              <a:prstClr val="black">
                <a:alpha val="15000"/>
              </a:prstClr>
            </a:outerShdw>
          </a:effectLst>
        </p:spPr>
        <p:txBody>
          <a:bodyPr vert="horz" wrap="square" lIns="137089" tIns="137089" rIns="137089" bIns="137089" rtlCol="0" anchor="ctr">
            <a:noAutofit/>
          </a:bodyPr>
          <a:lstStyle/>
          <a:p>
            <a:pPr marR="0" lvl="0" indent="0" fontAlgn="base">
              <a:lnSpc>
                <a:spcPct val="100000"/>
              </a:lnSpc>
              <a:spcBef>
                <a:spcPts val="899"/>
              </a:spcBef>
              <a:spcAft>
                <a:spcPts val="450"/>
              </a:spcAft>
              <a:buClrTx/>
              <a:buSzTx/>
              <a:buFontTx/>
              <a:buNone/>
              <a:tabLst/>
            </a:pPr>
            <a:endParaRPr lang="nl-NL" sz="1349">
              <a:solidFill>
                <a:schemeClr val="tx2"/>
              </a:solidFill>
            </a:endParaRPr>
          </a:p>
        </p:txBody>
      </p:sp>
      <p:sp>
        <p:nvSpPr>
          <p:cNvPr id="26" name="05">
            <a:extLst>
              <a:ext uri="{FF2B5EF4-FFF2-40B4-BE49-F238E27FC236}">
                <a16:creationId xmlns:a16="http://schemas.microsoft.com/office/drawing/2014/main" id="{3088ADD7-56E1-B6C8-548B-DC655CCDF0EC}"/>
              </a:ext>
            </a:extLst>
          </p:cNvPr>
          <p:cNvSpPr txBox="1">
            <a:spLocks/>
          </p:cNvSpPr>
          <p:nvPr/>
        </p:nvSpPr>
        <p:spPr>
          <a:xfrm>
            <a:off x="722700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05</a:t>
            </a:r>
            <a:endParaRPr lang="en-GB" sz="4498" b="1" dirty="0">
              <a:solidFill>
                <a:schemeClr val="accent1"/>
              </a:solidFill>
              <a:latin typeface="Trebuchet MS" panose="020B0603020202020204" pitchFamily="34" charset="0"/>
            </a:endParaRPr>
          </a:p>
        </p:txBody>
      </p:sp>
      <p:sp>
        <p:nvSpPr>
          <p:cNvPr id="3" name="04">
            <a:extLst>
              <a:ext uri="{FF2B5EF4-FFF2-40B4-BE49-F238E27FC236}">
                <a16:creationId xmlns:a16="http://schemas.microsoft.com/office/drawing/2014/main" id="{D1520554-5DFE-F234-FA71-903EE8174EC2}"/>
              </a:ext>
            </a:extLst>
          </p:cNvPr>
          <p:cNvSpPr txBox="1">
            <a:spLocks/>
          </p:cNvSpPr>
          <p:nvPr/>
        </p:nvSpPr>
        <p:spPr>
          <a:xfrm>
            <a:off x="5506272"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04</a:t>
            </a:r>
            <a:endParaRPr lang="en-GB" sz="4498" b="1" dirty="0">
              <a:solidFill>
                <a:schemeClr val="accent1"/>
              </a:solidFill>
              <a:latin typeface="Trebuchet MS" panose="020B0603020202020204" pitchFamily="34" charset="0"/>
            </a:endParaRPr>
          </a:p>
        </p:txBody>
      </p:sp>
      <p:sp>
        <p:nvSpPr>
          <p:cNvPr id="7" name="03">
            <a:extLst>
              <a:ext uri="{FF2B5EF4-FFF2-40B4-BE49-F238E27FC236}">
                <a16:creationId xmlns:a16="http://schemas.microsoft.com/office/drawing/2014/main" id="{9ACCFA20-6D02-8EED-BAF5-8C8F69BCF154}"/>
              </a:ext>
            </a:extLst>
          </p:cNvPr>
          <p:cNvSpPr txBox="1">
            <a:spLocks/>
          </p:cNvSpPr>
          <p:nvPr/>
        </p:nvSpPr>
        <p:spPr>
          <a:xfrm>
            <a:off x="3783599"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a:solidFill>
                  <a:schemeClr val="accent1"/>
                </a:solidFill>
                <a:latin typeface="Trebuchet MS" panose="020B0603020202020204" pitchFamily="34" charset="0"/>
              </a:rPr>
              <a:t>03</a:t>
            </a:r>
            <a:endParaRPr lang="en-GB" sz="4498" b="1">
              <a:solidFill>
                <a:schemeClr val="accent1"/>
              </a:solidFill>
              <a:latin typeface="Trebuchet MS" panose="020B0603020202020204" pitchFamily="34" charset="0"/>
            </a:endParaRPr>
          </a:p>
        </p:txBody>
      </p:sp>
      <p:sp>
        <p:nvSpPr>
          <p:cNvPr id="24" name="02">
            <a:extLst>
              <a:ext uri="{FF2B5EF4-FFF2-40B4-BE49-F238E27FC236}">
                <a16:creationId xmlns:a16="http://schemas.microsoft.com/office/drawing/2014/main" id="{7ED93ED9-EB74-136D-7177-B15FD71948B0}"/>
              </a:ext>
            </a:extLst>
          </p:cNvPr>
          <p:cNvSpPr txBox="1">
            <a:spLocks/>
          </p:cNvSpPr>
          <p:nvPr/>
        </p:nvSpPr>
        <p:spPr>
          <a:xfrm>
            <a:off x="2064818"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02</a:t>
            </a:r>
            <a:endParaRPr lang="en-GB" sz="4498" b="1" dirty="0">
              <a:solidFill>
                <a:schemeClr val="accent1"/>
              </a:solidFill>
              <a:latin typeface="Trebuchet MS" panose="020B0603020202020204" pitchFamily="34" charset="0"/>
            </a:endParaRPr>
          </a:p>
        </p:txBody>
      </p:sp>
      <p:sp>
        <p:nvSpPr>
          <p:cNvPr id="25" name="01">
            <a:extLst>
              <a:ext uri="{FF2B5EF4-FFF2-40B4-BE49-F238E27FC236}">
                <a16:creationId xmlns:a16="http://schemas.microsoft.com/office/drawing/2014/main" id="{450901E1-06A0-E156-9BDE-0828B9606FDD}"/>
              </a:ext>
            </a:extLst>
          </p:cNvPr>
          <p:cNvSpPr txBox="1">
            <a:spLocks/>
          </p:cNvSpPr>
          <p:nvPr/>
        </p:nvSpPr>
        <p:spPr>
          <a:xfrm>
            <a:off x="344090" y="1712914"/>
            <a:ext cx="1574100" cy="1032796"/>
          </a:xfrm>
          <a:prstGeom prst="rect">
            <a:avLst/>
          </a:prstGeom>
          <a:noFill/>
        </p:spPr>
        <p:txBody>
          <a:bodyPr wrap="square" lIns="134930" tIns="67465" rIns="134930" bIns="269860" rtlCol="0" anchor="t" anchorCtr="0">
            <a:spAutoFit/>
          </a:bodyPr>
          <a:lstStyle/>
          <a:p>
            <a:pPr marL="0" indent="0" algn="l">
              <a:buFont typeface="Arial" panose="020B0604020202020204" pitchFamily="34" charset="0"/>
              <a:buNone/>
            </a:pPr>
            <a:r>
              <a:rPr lang="en-US" sz="4498" b="1" dirty="0">
                <a:solidFill>
                  <a:schemeClr val="accent1"/>
                </a:solidFill>
                <a:latin typeface="Trebuchet MS" panose="020B0603020202020204" pitchFamily="34" charset="0"/>
              </a:rPr>
              <a:t>01</a:t>
            </a:r>
            <a:endParaRPr lang="en-GB" sz="4498" b="1" dirty="0">
              <a:solidFill>
                <a:schemeClr val="accent1"/>
              </a:solidFill>
              <a:latin typeface="Trebuchet MS" panose="020B0603020202020204" pitchFamily="34" charset="0"/>
            </a:endParaRPr>
          </a:p>
        </p:txBody>
      </p:sp>
      <p:sp>
        <p:nvSpPr>
          <p:cNvPr id="23" name="text placeholder_05">
            <a:extLst>
              <a:ext uri="{FF2B5EF4-FFF2-40B4-BE49-F238E27FC236}">
                <a16:creationId xmlns:a16="http://schemas.microsoft.com/office/drawing/2014/main" id="{65C06844-A825-6944-9DCE-1BBFB36E1F36}"/>
              </a:ext>
            </a:extLst>
          </p:cNvPr>
          <p:cNvSpPr>
            <a:spLocks noGrp="1"/>
          </p:cNvSpPr>
          <p:nvPr>
            <p:ph type="body" sz="quarter" idx="17"/>
          </p:nvPr>
        </p:nvSpPr>
        <p:spPr>
          <a:xfrm>
            <a:off x="7227002" y="3090638"/>
            <a:ext cx="1574099" cy="2852963"/>
          </a:xfrm>
        </p:spPr>
        <p:txBody>
          <a:bodyPr lIns="180000" tIns="0" rIns="180000" bIns="180000"/>
          <a:lstStyle/>
          <a:p>
            <a:pPr lvl="0"/>
            <a:r>
              <a:rPr lang="en-US"/>
              <a:t>Click to edit Master text styles</a:t>
            </a:r>
          </a:p>
        </p:txBody>
      </p:sp>
      <p:sp>
        <p:nvSpPr>
          <p:cNvPr id="22" name="text placeholder_04">
            <a:extLst>
              <a:ext uri="{FF2B5EF4-FFF2-40B4-BE49-F238E27FC236}">
                <a16:creationId xmlns:a16="http://schemas.microsoft.com/office/drawing/2014/main" id="{B3A27D26-B310-03C4-EF96-9E35A5662768}"/>
              </a:ext>
            </a:extLst>
          </p:cNvPr>
          <p:cNvSpPr>
            <a:spLocks noGrp="1"/>
          </p:cNvSpPr>
          <p:nvPr>
            <p:ph type="body" sz="quarter" idx="16"/>
          </p:nvPr>
        </p:nvSpPr>
        <p:spPr>
          <a:xfrm>
            <a:off x="5506273" y="3090638"/>
            <a:ext cx="1574099" cy="2852963"/>
          </a:xfrm>
        </p:spPr>
        <p:txBody>
          <a:bodyPr lIns="180000" tIns="0" rIns="180000" bIns="180000"/>
          <a:lstStyle/>
          <a:p>
            <a:pPr lvl="0"/>
            <a:r>
              <a:rPr lang="en-US"/>
              <a:t>Click to edit Master text styles</a:t>
            </a:r>
          </a:p>
        </p:txBody>
      </p:sp>
      <p:sp>
        <p:nvSpPr>
          <p:cNvPr id="21" name="text placeholder_03">
            <a:extLst>
              <a:ext uri="{FF2B5EF4-FFF2-40B4-BE49-F238E27FC236}">
                <a16:creationId xmlns:a16="http://schemas.microsoft.com/office/drawing/2014/main" id="{F0E0F468-AEF2-78DC-C0A5-6ADCFA76E2C7}"/>
              </a:ext>
            </a:extLst>
          </p:cNvPr>
          <p:cNvSpPr>
            <a:spLocks noGrp="1"/>
          </p:cNvSpPr>
          <p:nvPr>
            <p:ph type="body" sz="quarter" idx="15"/>
          </p:nvPr>
        </p:nvSpPr>
        <p:spPr>
          <a:xfrm>
            <a:off x="3783007" y="3090638"/>
            <a:ext cx="1574099" cy="2852963"/>
          </a:xfrm>
        </p:spPr>
        <p:txBody>
          <a:bodyPr lIns="180000" tIns="0" rIns="180000" bIns="180000"/>
          <a:lstStyle/>
          <a:p>
            <a:pPr lvl="0"/>
            <a:r>
              <a:rPr lang="en-US"/>
              <a:t>Click to edit Master text styles</a:t>
            </a:r>
          </a:p>
        </p:txBody>
      </p:sp>
      <p:sp>
        <p:nvSpPr>
          <p:cNvPr id="20" name="text placeholder_02">
            <a:extLst>
              <a:ext uri="{FF2B5EF4-FFF2-40B4-BE49-F238E27FC236}">
                <a16:creationId xmlns:a16="http://schemas.microsoft.com/office/drawing/2014/main" id="{D9241C60-8D54-17BB-FD39-63EFCB43C6D6}"/>
              </a:ext>
            </a:extLst>
          </p:cNvPr>
          <p:cNvSpPr>
            <a:spLocks noGrp="1"/>
          </p:cNvSpPr>
          <p:nvPr>
            <p:ph type="body" sz="quarter" idx="14"/>
          </p:nvPr>
        </p:nvSpPr>
        <p:spPr>
          <a:xfrm>
            <a:off x="2064818" y="3090638"/>
            <a:ext cx="1574099" cy="2852963"/>
          </a:xfrm>
        </p:spPr>
        <p:txBody>
          <a:bodyPr lIns="180000" tIns="0" rIns="180000" bIns="180000"/>
          <a:lstStyle/>
          <a:p>
            <a:pPr lvl="0"/>
            <a:r>
              <a:rPr lang="en-US"/>
              <a:t>Click to edit Master text styles</a:t>
            </a:r>
          </a:p>
        </p:txBody>
      </p:sp>
      <p:sp>
        <p:nvSpPr>
          <p:cNvPr id="19" name="text placeholder_01">
            <a:extLst>
              <a:ext uri="{FF2B5EF4-FFF2-40B4-BE49-F238E27FC236}">
                <a16:creationId xmlns:a16="http://schemas.microsoft.com/office/drawing/2014/main" id="{93C0039C-E85E-D14B-3442-2E4C67C4E974}"/>
              </a:ext>
            </a:extLst>
          </p:cNvPr>
          <p:cNvSpPr>
            <a:spLocks noGrp="1"/>
          </p:cNvSpPr>
          <p:nvPr>
            <p:ph type="body" sz="quarter" idx="13"/>
          </p:nvPr>
        </p:nvSpPr>
        <p:spPr>
          <a:xfrm>
            <a:off x="342901" y="3090638"/>
            <a:ext cx="1574099" cy="2852963"/>
          </a:xfrm>
        </p:spPr>
        <p:txBody>
          <a:bodyPr lIns="180000" tIns="0" rIns="180000" bIns="180000"/>
          <a:lstStyle/>
          <a:p>
            <a:pPr lvl="0"/>
            <a:r>
              <a:rPr lang="en-US"/>
              <a:t>Click to edit Master text styles</a:t>
            </a:r>
          </a:p>
        </p:txBody>
      </p:sp>
      <p:sp>
        <p:nvSpPr>
          <p:cNvPr id="2" name="Footer Placeholder 1">
            <a:extLst>
              <a:ext uri="{FF2B5EF4-FFF2-40B4-BE49-F238E27FC236}">
                <a16:creationId xmlns:a16="http://schemas.microsoft.com/office/drawing/2014/main" id="{13F2D24D-20C5-9392-3A61-5115A42394D4}"/>
              </a:ext>
            </a:extLst>
          </p:cNvPr>
          <p:cNvSpPr>
            <a:spLocks noGrp="1"/>
          </p:cNvSpPr>
          <p:nvPr>
            <p:ph type="ftr" sz="quarter" idx="18"/>
          </p:nvPr>
        </p:nvSpPr>
        <p:spPr/>
        <p:txBody>
          <a:bodyPr/>
          <a:lstStyle/>
          <a:p>
            <a:endParaRPr lang="en-US"/>
          </a:p>
        </p:txBody>
      </p:sp>
      <p:sp>
        <p:nvSpPr>
          <p:cNvPr id="13" name="Title 12">
            <a:extLst>
              <a:ext uri="{FF2B5EF4-FFF2-40B4-BE49-F238E27FC236}">
                <a16:creationId xmlns:a16="http://schemas.microsoft.com/office/drawing/2014/main" id="{9402E290-DCE7-EED7-E532-8E8811CB76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30359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56" Type="http://schemas.openxmlformats.org/officeDocument/2006/relationships/slideLayout" Target="../slideLayouts/slideLayout143.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77" Type="http://schemas.openxmlformats.org/officeDocument/2006/relationships/slideLayout" Target="../slideLayouts/slideLayout164.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theme" Target="../theme/theme2.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00.xml"/><Relationship Id="rId21" Type="http://schemas.openxmlformats.org/officeDocument/2006/relationships/slideLayout" Target="../slideLayouts/slideLayout195.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63" Type="http://schemas.openxmlformats.org/officeDocument/2006/relationships/slideLayout" Target="../slideLayouts/slideLayout237.xml"/><Relationship Id="rId68" Type="http://schemas.openxmlformats.org/officeDocument/2006/relationships/slideLayout" Target="../slideLayouts/slideLayout242.xml"/><Relationship Id="rId84" Type="http://schemas.openxmlformats.org/officeDocument/2006/relationships/slideLayout" Target="../slideLayouts/slideLayout258.xml"/><Relationship Id="rId16" Type="http://schemas.openxmlformats.org/officeDocument/2006/relationships/slideLayout" Target="../slideLayouts/slideLayout190.xml"/><Relationship Id="rId11" Type="http://schemas.openxmlformats.org/officeDocument/2006/relationships/slideLayout" Target="../slideLayouts/slideLayout185.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53" Type="http://schemas.openxmlformats.org/officeDocument/2006/relationships/slideLayout" Target="../slideLayouts/slideLayout227.xml"/><Relationship Id="rId58" Type="http://schemas.openxmlformats.org/officeDocument/2006/relationships/slideLayout" Target="../slideLayouts/slideLayout232.xml"/><Relationship Id="rId74" Type="http://schemas.openxmlformats.org/officeDocument/2006/relationships/slideLayout" Target="../slideLayouts/slideLayout248.xml"/><Relationship Id="rId79" Type="http://schemas.openxmlformats.org/officeDocument/2006/relationships/slideLayout" Target="../slideLayouts/slideLayout253.xml"/><Relationship Id="rId5" Type="http://schemas.openxmlformats.org/officeDocument/2006/relationships/slideLayout" Target="../slideLayouts/slideLayout179.xml"/><Relationship Id="rId19" Type="http://schemas.openxmlformats.org/officeDocument/2006/relationships/slideLayout" Target="../slideLayouts/slideLayout19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slideLayout" Target="../slideLayouts/slideLayout230.xml"/><Relationship Id="rId64" Type="http://schemas.openxmlformats.org/officeDocument/2006/relationships/slideLayout" Target="../slideLayouts/slideLayout238.xml"/><Relationship Id="rId69" Type="http://schemas.openxmlformats.org/officeDocument/2006/relationships/slideLayout" Target="../slideLayouts/slideLayout243.xml"/><Relationship Id="rId77" Type="http://schemas.openxmlformats.org/officeDocument/2006/relationships/slideLayout" Target="../slideLayouts/slideLayout251.xml"/><Relationship Id="rId8" Type="http://schemas.openxmlformats.org/officeDocument/2006/relationships/slideLayout" Target="../slideLayouts/slideLayout182.xml"/><Relationship Id="rId51" Type="http://schemas.openxmlformats.org/officeDocument/2006/relationships/slideLayout" Target="../slideLayouts/slideLayout225.xml"/><Relationship Id="rId72" Type="http://schemas.openxmlformats.org/officeDocument/2006/relationships/slideLayout" Target="../slideLayouts/slideLayout246.xml"/><Relationship Id="rId80" Type="http://schemas.openxmlformats.org/officeDocument/2006/relationships/slideLayout" Target="../slideLayouts/slideLayout254.xml"/><Relationship Id="rId85" Type="http://schemas.openxmlformats.org/officeDocument/2006/relationships/slideLayout" Target="../slideLayouts/slideLayout259.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59" Type="http://schemas.openxmlformats.org/officeDocument/2006/relationships/slideLayout" Target="../slideLayouts/slideLayout233.xml"/><Relationship Id="rId67" Type="http://schemas.openxmlformats.org/officeDocument/2006/relationships/slideLayout" Target="../slideLayouts/slideLayout241.xml"/><Relationship Id="rId20" Type="http://schemas.openxmlformats.org/officeDocument/2006/relationships/slideLayout" Target="../slideLayouts/slideLayout194.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62" Type="http://schemas.openxmlformats.org/officeDocument/2006/relationships/slideLayout" Target="../slideLayouts/slideLayout236.xml"/><Relationship Id="rId70" Type="http://schemas.openxmlformats.org/officeDocument/2006/relationships/slideLayout" Target="../slideLayouts/slideLayout244.xml"/><Relationship Id="rId75" Type="http://schemas.openxmlformats.org/officeDocument/2006/relationships/slideLayout" Target="../slideLayouts/slideLayout249.xml"/><Relationship Id="rId83" Type="http://schemas.openxmlformats.org/officeDocument/2006/relationships/slideLayout" Target="../slideLayouts/slideLayout257.xml"/><Relationship Id="rId88" Type="http://schemas.openxmlformats.org/officeDocument/2006/relationships/theme" Target="../theme/theme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57" Type="http://schemas.openxmlformats.org/officeDocument/2006/relationships/slideLayout" Target="../slideLayouts/slideLayout231.xml"/><Relationship Id="rId10" Type="http://schemas.openxmlformats.org/officeDocument/2006/relationships/slideLayout" Target="../slideLayouts/slideLayout184.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60" Type="http://schemas.openxmlformats.org/officeDocument/2006/relationships/slideLayout" Target="../slideLayouts/slideLayout234.xml"/><Relationship Id="rId65" Type="http://schemas.openxmlformats.org/officeDocument/2006/relationships/slideLayout" Target="../slideLayouts/slideLayout239.xml"/><Relationship Id="rId73" Type="http://schemas.openxmlformats.org/officeDocument/2006/relationships/slideLayout" Target="../slideLayouts/slideLayout247.xml"/><Relationship Id="rId78" Type="http://schemas.openxmlformats.org/officeDocument/2006/relationships/slideLayout" Target="../slideLayouts/slideLayout252.xml"/><Relationship Id="rId81" Type="http://schemas.openxmlformats.org/officeDocument/2006/relationships/slideLayout" Target="../slideLayouts/slideLayout255.xml"/><Relationship Id="rId86" Type="http://schemas.openxmlformats.org/officeDocument/2006/relationships/slideLayout" Target="../slideLayouts/slideLayout260.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9" Type="http://schemas.openxmlformats.org/officeDocument/2006/relationships/slideLayout" Target="../slideLayouts/slideLayout213.xml"/><Relationship Id="rId34" Type="http://schemas.openxmlformats.org/officeDocument/2006/relationships/slideLayout" Target="../slideLayouts/slideLayout208.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76" Type="http://schemas.openxmlformats.org/officeDocument/2006/relationships/slideLayout" Target="../slideLayouts/slideLayout250.xml"/><Relationship Id="rId7" Type="http://schemas.openxmlformats.org/officeDocument/2006/relationships/slideLayout" Target="../slideLayouts/slideLayout181.xml"/><Relationship Id="rId71" Type="http://schemas.openxmlformats.org/officeDocument/2006/relationships/slideLayout" Target="../slideLayouts/slideLayout245.xml"/><Relationship Id="rId2" Type="http://schemas.openxmlformats.org/officeDocument/2006/relationships/slideLayout" Target="../slideLayouts/slideLayout176.xml"/><Relationship Id="rId29" Type="http://schemas.openxmlformats.org/officeDocument/2006/relationships/slideLayout" Target="../slideLayouts/slideLayout203.xml"/><Relationship Id="rId24" Type="http://schemas.openxmlformats.org/officeDocument/2006/relationships/slideLayout" Target="../slideLayouts/slideLayout198.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66" Type="http://schemas.openxmlformats.org/officeDocument/2006/relationships/slideLayout" Target="../slideLayouts/slideLayout240.xml"/><Relationship Id="rId87" Type="http://schemas.openxmlformats.org/officeDocument/2006/relationships/slideLayout" Target="../slideLayouts/slideLayout261.xml"/><Relationship Id="rId61" Type="http://schemas.openxmlformats.org/officeDocument/2006/relationships/slideLayout" Target="../slideLayouts/slideLayout235.xml"/><Relationship Id="rId82" Type="http://schemas.openxmlformats.org/officeDocument/2006/relationships/slideLayout" Target="../slideLayouts/slideLayout25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87.xml"/><Relationship Id="rId21" Type="http://schemas.openxmlformats.org/officeDocument/2006/relationships/slideLayout" Target="../slideLayouts/slideLayout282.xml"/><Relationship Id="rId42" Type="http://schemas.openxmlformats.org/officeDocument/2006/relationships/slideLayout" Target="../slideLayouts/slideLayout303.xml"/><Relationship Id="rId47" Type="http://schemas.openxmlformats.org/officeDocument/2006/relationships/slideLayout" Target="../slideLayouts/slideLayout308.xml"/><Relationship Id="rId63" Type="http://schemas.openxmlformats.org/officeDocument/2006/relationships/slideLayout" Target="../slideLayouts/slideLayout324.xml"/><Relationship Id="rId68" Type="http://schemas.openxmlformats.org/officeDocument/2006/relationships/slideLayout" Target="../slideLayouts/slideLayout329.xml"/><Relationship Id="rId84" Type="http://schemas.openxmlformats.org/officeDocument/2006/relationships/slideLayout" Target="../slideLayouts/slideLayout345.xml"/><Relationship Id="rId16" Type="http://schemas.openxmlformats.org/officeDocument/2006/relationships/slideLayout" Target="../slideLayouts/slideLayout277.xml"/><Relationship Id="rId11" Type="http://schemas.openxmlformats.org/officeDocument/2006/relationships/slideLayout" Target="../slideLayouts/slideLayout272.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53" Type="http://schemas.openxmlformats.org/officeDocument/2006/relationships/slideLayout" Target="../slideLayouts/slideLayout314.xml"/><Relationship Id="rId58" Type="http://schemas.openxmlformats.org/officeDocument/2006/relationships/slideLayout" Target="../slideLayouts/slideLayout319.xml"/><Relationship Id="rId74" Type="http://schemas.openxmlformats.org/officeDocument/2006/relationships/slideLayout" Target="../slideLayouts/slideLayout335.xml"/><Relationship Id="rId79" Type="http://schemas.openxmlformats.org/officeDocument/2006/relationships/slideLayout" Target="../slideLayouts/slideLayout340.xml"/><Relationship Id="rId5" Type="http://schemas.openxmlformats.org/officeDocument/2006/relationships/slideLayout" Target="../slideLayouts/slideLayout266.xml"/><Relationship Id="rId19" Type="http://schemas.openxmlformats.org/officeDocument/2006/relationships/slideLayout" Target="../slideLayouts/slideLayout28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43" Type="http://schemas.openxmlformats.org/officeDocument/2006/relationships/slideLayout" Target="../slideLayouts/slideLayout304.xml"/><Relationship Id="rId48" Type="http://schemas.openxmlformats.org/officeDocument/2006/relationships/slideLayout" Target="../slideLayouts/slideLayout309.xml"/><Relationship Id="rId56" Type="http://schemas.openxmlformats.org/officeDocument/2006/relationships/slideLayout" Target="../slideLayouts/slideLayout317.xml"/><Relationship Id="rId64" Type="http://schemas.openxmlformats.org/officeDocument/2006/relationships/slideLayout" Target="../slideLayouts/slideLayout325.xml"/><Relationship Id="rId69" Type="http://schemas.openxmlformats.org/officeDocument/2006/relationships/slideLayout" Target="../slideLayouts/slideLayout330.xml"/><Relationship Id="rId77" Type="http://schemas.openxmlformats.org/officeDocument/2006/relationships/slideLayout" Target="../slideLayouts/slideLayout338.xml"/><Relationship Id="rId8" Type="http://schemas.openxmlformats.org/officeDocument/2006/relationships/slideLayout" Target="../slideLayouts/slideLayout269.xml"/><Relationship Id="rId51" Type="http://schemas.openxmlformats.org/officeDocument/2006/relationships/slideLayout" Target="../slideLayouts/slideLayout312.xml"/><Relationship Id="rId72" Type="http://schemas.openxmlformats.org/officeDocument/2006/relationships/slideLayout" Target="../slideLayouts/slideLayout333.xml"/><Relationship Id="rId80" Type="http://schemas.openxmlformats.org/officeDocument/2006/relationships/slideLayout" Target="../slideLayouts/slideLayout341.xml"/><Relationship Id="rId85" Type="http://schemas.openxmlformats.org/officeDocument/2006/relationships/slideLayout" Target="../slideLayouts/slideLayout346.xml"/><Relationship Id="rId3" Type="http://schemas.openxmlformats.org/officeDocument/2006/relationships/slideLayout" Target="../slideLayouts/slideLayout264.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33" Type="http://schemas.openxmlformats.org/officeDocument/2006/relationships/slideLayout" Target="../slideLayouts/slideLayout294.xml"/><Relationship Id="rId38" Type="http://schemas.openxmlformats.org/officeDocument/2006/relationships/slideLayout" Target="../slideLayouts/slideLayout299.xml"/><Relationship Id="rId46" Type="http://schemas.openxmlformats.org/officeDocument/2006/relationships/slideLayout" Target="../slideLayouts/slideLayout307.xml"/><Relationship Id="rId59" Type="http://schemas.openxmlformats.org/officeDocument/2006/relationships/slideLayout" Target="../slideLayouts/slideLayout320.xml"/><Relationship Id="rId67" Type="http://schemas.openxmlformats.org/officeDocument/2006/relationships/slideLayout" Target="../slideLayouts/slideLayout328.xml"/><Relationship Id="rId20" Type="http://schemas.openxmlformats.org/officeDocument/2006/relationships/slideLayout" Target="../slideLayouts/slideLayout281.xml"/><Relationship Id="rId41" Type="http://schemas.openxmlformats.org/officeDocument/2006/relationships/slideLayout" Target="../slideLayouts/slideLayout302.xml"/><Relationship Id="rId54" Type="http://schemas.openxmlformats.org/officeDocument/2006/relationships/slideLayout" Target="../slideLayouts/slideLayout315.xml"/><Relationship Id="rId62" Type="http://schemas.openxmlformats.org/officeDocument/2006/relationships/slideLayout" Target="../slideLayouts/slideLayout323.xml"/><Relationship Id="rId70" Type="http://schemas.openxmlformats.org/officeDocument/2006/relationships/slideLayout" Target="../slideLayouts/slideLayout331.xml"/><Relationship Id="rId75" Type="http://schemas.openxmlformats.org/officeDocument/2006/relationships/slideLayout" Target="../slideLayouts/slideLayout336.xml"/><Relationship Id="rId83" Type="http://schemas.openxmlformats.org/officeDocument/2006/relationships/slideLayout" Target="../slideLayouts/slideLayout344.xml"/><Relationship Id="rId88" Type="http://schemas.openxmlformats.org/officeDocument/2006/relationships/theme" Target="../theme/theme4.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36" Type="http://schemas.openxmlformats.org/officeDocument/2006/relationships/slideLayout" Target="../slideLayouts/slideLayout297.xml"/><Relationship Id="rId49" Type="http://schemas.openxmlformats.org/officeDocument/2006/relationships/slideLayout" Target="../slideLayouts/slideLayout310.xml"/><Relationship Id="rId57" Type="http://schemas.openxmlformats.org/officeDocument/2006/relationships/slideLayout" Target="../slideLayouts/slideLayout318.xml"/><Relationship Id="rId10" Type="http://schemas.openxmlformats.org/officeDocument/2006/relationships/slideLayout" Target="../slideLayouts/slideLayout271.xml"/><Relationship Id="rId31" Type="http://schemas.openxmlformats.org/officeDocument/2006/relationships/slideLayout" Target="../slideLayouts/slideLayout292.xml"/><Relationship Id="rId44" Type="http://schemas.openxmlformats.org/officeDocument/2006/relationships/slideLayout" Target="../slideLayouts/slideLayout305.xml"/><Relationship Id="rId52" Type="http://schemas.openxmlformats.org/officeDocument/2006/relationships/slideLayout" Target="../slideLayouts/slideLayout313.xml"/><Relationship Id="rId60" Type="http://schemas.openxmlformats.org/officeDocument/2006/relationships/slideLayout" Target="../slideLayouts/slideLayout321.xml"/><Relationship Id="rId65" Type="http://schemas.openxmlformats.org/officeDocument/2006/relationships/slideLayout" Target="../slideLayouts/slideLayout326.xml"/><Relationship Id="rId73" Type="http://schemas.openxmlformats.org/officeDocument/2006/relationships/slideLayout" Target="../slideLayouts/slideLayout334.xml"/><Relationship Id="rId78" Type="http://schemas.openxmlformats.org/officeDocument/2006/relationships/slideLayout" Target="../slideLayouts/slideLayout339.xml"/><Relationship Id="rId81" Type="http://schemas.openxmlformats.org/officeDocument/2006/relationships/slideLayout" Target="../slideLayouts/slideLayout342.xml"/><Relationship Id="rId86" Type="http://schemas.openxmlformats.org/officeDocument/2006/relationships/slideLayout" Target="../slideLayouts/slideLayout347.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9" Type="http://schemas.openxmlformats.org/officeDocument/2006/relationships/slideLayout" Target="../slideLayouts/slideLayout300.xml"/><Relationship Id="rId34" Type="http://schemas.openxmlformats.org/officeDocument/2006/relationships/slideLayout" Target="../slideLayouts/slideLayout295.xml"/><Relationship Id="rId50" Type="http://schemas.openxmlformats.org/officeDocument/2006/relationships/slideLayout" Target="../slideLayouts/slideLayout311.xml"/><Relationship Id="rId55" Type="http://schemas.openxmlformats.org/officeDocument/2006/relationships/slideLayout" Target="../slideLayouts/slideLayout316.xml"/><Relationship Id="rId76" Type="http://schemas.openxmlformats.org/officeDocument/2006/relationships/slideLayout" Target="../slideLayouts/slideLayout337.xml"/><Relationship Id="rId7" Type="http://schemas.openxmlformats.org/officeDocument/2006/relationships/slideLayout" Target="../slideLayouts/slideLayout268.xml"/><Relationship Id="rId71" Type="http://schemas.openxmlformats.org/officeDocument/2006/relationships/slideLayout" Target="../slideLayouts/slideLayout332.xml"/><Relationship Id="rId2" Type="http://schemas.openxmlformats.org/officeDocument/2006/relationships/slideLayout" Target="../slideLayouts/slideLayout263.xml"/><Relationship Id="rId29" Type="http://schemas.openxmlformats.org/officeDocument/2006/relationships/slideLayout" Target="../slideLayouts/slideLayout290.xml"/><Relationship Id="rId24" Type="http://schemas.openxmlformats.org/officeDocument/2006/relationships/slideLayout" Target="../slideLayouts/slideLayout285.xml"/><Relationship Id="rId40" Type="http://schemas.openxmlformats.org/officeDocument/2006/relationships/slideLayout" Target="../slideLayouts/slideLayout301.xml"/><Relationship Id="rId45" Type="http://schemas.openxmlformats.org/officeDocument/2006/relationships/slideLayout" Target="../slideLayouts/slideLayout306.xml"/><Relationship Id="rId66" Type="http://schemas.openxmlformats.org/officeDocument/2006/relationships/slideLayout" Target="../slideLayouts/slideLayout327.xml"/><Relationship Id="rId87" Type="http://schemas.openxmlformats.org/officeDocument/2006/relationships/slideLayout" Target="../slideLayouts/slideLayout348.xml"/><Relationship Id="rId61" Type="http://schemas.openxmlformats.org/officeDocument/2006/relationships/slideLayout" Target="../slideLayouts/slideLayout322.xml"/><Relationship Id="rId82" Type="http://schemas.openxmlformats.org/officeDocument/2006/relationships/slideLayout" Target="../slideLayouts/slideLayout34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74.xml"/><Relationship Id="rId21" Type="http://schemas.openxmlformats.org/officeDocument/2006/relationships/slideLayout" Target="../slideLayouts/slideLayout369.xml"/><Relationship Id="rId42" Type="http://schemas.openxmlformats.org/officeDocument/2006/relationships/slideLayout" Target="../slideLayouts/slideLayout390.xml"/><Relationship Id="rId47" Type="http://schemas.openxmlformats.org/officeDocument/2006/relationships/slideLayout" Target="../slideLayouts/slideLayout395.xml"/><Relationship Id="rId63" Type="http://schemas.openxmlformats.org/officeDocument/2006/relationships/slideLayout" Target="../slideLayouts/slideLayout411.xml"/><Relationship Id="rId68" Type="http://schemas.openxmlformats.org/officeDocument/2006/relationships/slideLayout" Target="../slideLayouts/slideLayout416.xml"/><Relationship Id="rId84" Type="http://schemas.openxmlformats.org/officeDocument/2006/relationships/slideLayout" Target="../slideLayouts/slideLayout432.xml"/><Relationship Id="rId16" Type="http://schemas.openxmlformats.org/officeDocument/2006/relationships/slideLayout" Target="../slideLayouts/slideLayout364.xml"/><Relationship Id="rId11" Type="http://schemas.openxmlformats.org/officeDocument/2006/relationships/slideLayout" Target="../slideLayouts/slideLayout359.xml"/><Relationship Id="rId32" Type="http://schemas.openxmlformats.org/officeDocument/2006/relationships/slideLayout" Target="../slideLayouts/slideLayout380.xml"/><Relationship Id="rId37" Type="http://schemas.openxmlformats.org/officeDocument/2006/relationships/slideLayout" Target="../slideLayouts/slideLayout385.xml"/><Relationship Id="rId53" Type="http://schemas.openxmlformats.org/officeDocument/2006/relationships/slideLayout" Target="../slideLayouts/slideLayout401.xml"/><Relationship Id="rId58" Type="http://schemas.openxmlformats.org/officeDocument/2006/relationships/slideLayout" Target="../slideLayouts/slideLayout406.xml"/><Relationship Id="rId74" Type="http://schemas.openxmlformats.org/officeDocument/2006/relationships/slideLayout" Target="../slideLayouts/slideLayout422.xml"/><Relationship Id="rId79" Type="http://schemas.openxmlformats.org/officeDocument/2006/relationships/slideLayout" Target="../slideLayouts/slideLayout427.xml"/><Relationship Id="rId5" Type="http://schemas.openxmlformats.org/officeDocument/2006/relationships/slideLayout" Target="../slideLayouts/slideLayout353.xml"/><Relationship Id="rId19" Type="http://schemas.openxmlformats.org/officeDocument/2006/relationships/slideLayout" Target="../slideLayouts/slideLayout36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slideLayout" Target="../slideLayouts/slideLayout375.xml"/><Relationship Id="rId30" Type="http://schemas.openxmlformats.org/officeDocument/2006/relationships/slideLayout" Target="../slideLayouts/slideLayout378.xml"/><Relationship Id="rId35" Type="http://schemas.openxmlformats.org/officeDocument/2006/relationships/slideLayout" Target="../slideLayouts/slideLayout383.xml"/><Relationship Id="rId43" Type="http://schemas.openxmlformats.org/officeDocument/2006/relationships/slideLayout" Target="../slideLayouts/slideLayout391.xml"/><Relationship Id="rId48" Type="http://schemas.openxmlformats.org/officeDocument/2006/relationships/slideLayout" Target="../slideLayouts/slideLayout396.xml"/><Relationship Id="rId56" Type="http://schemas.openxmlformats.org/officeDocument/2006/relationships/slideLayout" Target="../slideLayouts/slideLayout404.xml"/><Relationship Id="rId64" Type="http://schemas.openxmlformats.org/officeDocument/2006/relationships/slideLayout" Target="../slideLayouts/slideLayout412.xml"/><Relationship Id="rId69" Type="http://schemas.openxmlformats.org/officeDocument/2006/relationships/slideLayout" Target="../slideLayouts/slideLayout417.xml"/><Relationship Id="rId77" Type="http://schemas.openxmlformats.org/officeDocument/2006/relationships/slideLayout" Target="../slideLayouts/slideLayout425.xml"/><Relationship Id="rId8" Type="http://schemas.openxmlformats.org/officeDocument/2006/relationships/slideLayout" Target="../slideLayouts/slideLayout356.xml"/><Relationship Id="rId51" Type="http://schemas.openxmlformats.org/officeDocument/2006/relationships/slideLayout" Target="../slideLayouts/slideLayout399.xml"/><Relationship Id="rId72" Type="http://schemas.openxmlformats.org/officeDocument/2006/relationships/slideLayout" Target="../slideLayouts/slideLayout420.xml"/><Relationship Id="rId80" Type="http://schemas.openxmlformats.org/officeDocument/2006/relationships/slideLayout" Target="../slideLayouts/slideLayout428.xml"/><Relationship Id="rId85" Type="http://schemas.openxmlformats.org/officeDocument/2006/relationships/slideLayout" Target="../slideLayouts/slideLayout433.xml"/><Relationship Id="rId3" Type="http://schemas.openxmlformats.org/officeDocument/2006/relationships/slideLayout" Target="../slideLayouts/slideLayout351.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33" Type="http://schemas.openxmlformats.org/officeDocument/2006/relationships/slideLayout" Target="../slideLayouts/slideLayout381.xml"/><Relationship Id="rId38" Type="http://schemas.openxmlformats.org/officeDocument/2006/relationships/slideLayout" Target="../slideLayouts/slideLayout386.xml"/><Relationship Id="rId46" Type="http://schemas.openxmlformats.org/officeDocument/2006/relationships/slideLayout" Target="../slideLayouts/slideLayout394.xml"/><Relationship Id="rId59" Type="http://schemas.openxmlformats.org/officeDocument/2006/relationships/slideLayout" Target="../slideLayouts/slideLayout407.xml"/><Relationship Id="rId67" Type="http://schemas.openxmlformats.org/officeDocument/2006/relationships/slideLayout" Target="../slideLayouts/slideLayout415.xml"/><Relationship Id="rId20" Type="http://schemas.openxmlformats.org/officeDocument/2006/relationships/slideLayout" Target="../slideLayouts/slideLayout368.xml"/><Relationship Id="rId41" Type="http://schemas.openxmlformats.org/officeDocument/2006/relationships/slideLayout" Target="../slideLayouts/slideLayout389.xml"/><Relationship Id="rId54" Type="http://schemas.openxmlformats.org/officeDocument/2006/relationships/slideLayout" Target="../slideLayouts/slideLayout402.xml"/><Relationship Id="rId62" Type="http://schemas.openxmlformats.org/officeDocument/2006/relationships/slideLayout" Target="../slideLayouts/slideLayout410.xml"/><Relationship Id="rId70" Type="http://schemas.openxmlformats.org/officeDocument/2006/relationships/slideLayout" Target="../slideLayouts/slideLayout418.xml"/><Relationship Id="rId75" Type="http://schemas.openxmlformats.org/officeDocument/2006/relationships/slideLayout" Target="../slideLayouts/slideLayout423.xml"/><Relationship Id="rId83" Type="http://schemas.openxmlformats.org/officeDocument/2006/relationships/slideLayout" Target="../slideLayouts/slideLayout431.xml"/><Relationship Id="rId88" Type="http://schemas.openxmlformats.org/officeDocument/2006/relationships/theme" Target="../theme/theme5.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slideLayout" Target="../slideLayouts/slideLayout376.xml"/><Relationship Id="rId36" Type="http://schemas.openxmlformats.org/officeDocument/2006/relationships/slideLayout" Target="../slideLayouts/slideLayout384.xml"/><Relationship Id="rId49" Type="http://schemas.openxmlformats.org/officeDocument/2006/relationships/slideLayout" Target="../slideLayouts/slideLayout397.xml"/><Relationship Id="rId57" Type="http://schemas.openxmlformats.org/officeDocument/2006/relationships/slideLayout" Target="../slideLayouts/slideLayout405.xml"/><Relationship Id="rId10" Type="http://schemas.openxmlformats.org/officeDocument/2006/relationships/slideLayout" Target="../slideLayouts/slideLayout358.xml"/><Relationship Id="rId31" Type="http://schemas.openxmlformats.org/officeDocument/2006/relationships/slideLayout" Target="../slideLayouts/slideLayout379.xml"/><Relationship Id="rId44" Type="http://schemas.openxmlformats.org/officeDocument/2006/relationships/slideLayout" Target="../slideLayouts/slideLayout392.xml"/><Relationship Id="rId52" Type="http://schemas.openxmlformats.org/officeDocument/2006/relationships/slideLayout" Target="../slideLayouts/slideLayout400.xml"/><Relationship Id="rId60" Type="http://schemas.openxmlformats.org/officeDocument/2006/relationships/slideLayout" Target="../slideLayouts/slideLayout408.xml"/><Relationship Id="rId65" Type="http://schemas.openxmlformats.org/officeDocument/2006/relationships/slideLayout" Target="../slideLayouts/slideLayout413.xml"/><Relationship Id="rId73" Type="http://schemas.openxmlformats.org/officeDocument/2006/relationships/slideLayout" Target="../slideLayouts/slideLayout421.xml"/><Relationship Id="rId78" Type="http://schemas.openxmlformats.org/officeDocument/2006/relationships/slideLayout" Target="../slideLayouts/slideLayout426.xml"/><Relationship Id="rId81" Type="http://schemas.openxmlformats.org/officeDocument/2006/relationships/slideLayout" Target="../slideLayouts/slideLayout429.xml"/><Relationship Id="rId86" Type="http://schemas.openxmlformats.org/officeDocument/2006/relationships/slideLayout" Target="../slideLayouts/slideLayout434.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39" Type="http://schemas.openxmlformats.org/officeDocument/2006/relationships/slideLayout" Target="../slideLayouts/slideLayout387.xml"/><Relationship Id="rId34" Type="http://schemas.openxmlformats.org/officeDocument/2006/relationships/slideLayout" Target="../slideLayouts/slideLayout382.xml"/><Relationship Id="rId50" Type="http://schemas.openxmlformats.org/officeDocument/2006/relationships/slideLayout" Target="../slideLayouts/slideLayout398.xml"/><Relationship Id="rId55" Type="http://schemas.openxmlformats.org/officeDocument/2006/relationships/slideLayout" Target="../slideLayouts/slideLayout403.xml"/><Relationship Id="rId76" Type="http://schemas.openxmlformats.org/officeDocument/2006/relationships/slideLayout" Target="../slideLayouts/slideLayout424.xml"/><Relationship Id="rId7" Type="http://schemas.openxmlformats.org/officeDocument/2006/relationships/slideLayout" Target="../slideLayouts/slideLayout355.xml"/><Relationship Id="rId71" Type="http://schemas.openxmlformats.org/officeDocument/2006/relationships/slideLayout" Target="../slideLayouts/slideLayout419.xml"/><Relationship Id="rId2" Type="http://schemas.openxmlformats.org/officeDocument/2006/relationships/slideLayout" Target="../slideLayouts/slideLayout350.xml"/><Relationship Id="rId29" Type="http://schemas.openxmlformats.org/officeDocument/2006/relationships/slideLayout" Target="../slideLayouts/slideLayout377.xml"/><Relationship Id="rId24" Type="http://schemas.openxmlformats.org/officeDocument/2006/relationships/slideLayout" Target="../slideLayouts/slideLayout372.xml"/><Relationship Id="rId40" Type="http://schemas.openxmlformats.org/officeDocument/2006/relationships/slideLayout" Target="../slideLayouts/slideLayout388.xml"/><Relationship Id="rId45" Type="http://schemas.openxmlformats.org/officeDocument/2006/relationships/slideLayout" Target="../slideLayouts/slideLayout393.xml"/><Relationship Id="rId66" Type="http://schemas.openxmlformats.org/officeDocument/2006/relationships/slideLayout" Target="../slideLayouts/slideLayout414.xml"/><Relationship Id="rId87" Type="http://schemas.openxmlformats.org/officeDocument/2006/relationships/slideLayout" Target="../slideLayouts/slideLayout435.xml"/><Relationship Id="rId61" Type="http://schemas.openxmlformats.org/officeDocument/2006/relationships/slideLayout" Target="../slideLayouts/slideLayout409.xml"/><Relationship Id="rId82" Type="http://schemas.openxmlformats.org/officeDocument/2006/relationships/slideLayout" Target="../slideLayouts/slideLayout4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6.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1" y="457200"/>
            <a:ext cx="84582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342900" y="1902372"/>
            <a:ext cx="84582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3974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 id="2147483749" r:id="rId65"/>
    <p:sldLayoutId id="2147483750" r:id="rId66"/>
    <p:sldLayoutId id="2147483751" r:id="rId67"/>
    <p:sldLayoutId id="2147483752" r:id="rId68"/>
    <p:sldLayoutId id="2147483753" r:id="rId69"/>
    <p:sldLayoutId id="2147483754" r:id="rId70"/>
    <p:sldLayoutId id="2147483755" r:id="rId71"/>
    <p:sldLayoutId id="2147483756" r:id="rId72"/>
    <p:sldLayoutId id="2147483757" r:id="rId73"/>
    <p:sldLayoutId id="2147483758" r:id="rId74"/>
    <p:sldLayoutId id="2147483759" r:id="rId75"/>
    <p:sldLayoutId id="2147483760" r:id="rId76"/>
    <p:sldLayoutId id="2147483761" r:id="rId77"/>
    <p:sldLayoutId id="2147483762" r:id="rId78"/>
    <p:sldLayoutId id="2147483763" r:id="rId79"/>
    <p:sldLayoutId id="2147483764" r:id="rId80"/>
    <p:sldLayoutId id="2147483765" r:id="rId81"/>
    <p:sldLayoutId id="2147483766" r:id="rId82"/>
    <p:sldLayoutId id="2147483767" r:id="rId83"/>
    <p:sldLayoutId id="2147483768" r:id="rId84"/>
    <p:sldLayoutId id="2147483769" r:id="rId85"/>
    <p:sldLayoutId id="2147483770" r:id="rId86"/>
    <p:sldLayoutId id="2147483771" r:id="rId87"/>
  </p:sldLayoutIdLst>
  <p:txStyles>
    <p:titleStyle>
      <a:lvl1pPr algn="l" rtl="0" eaLnBrk="1" fontAlgn="base" hangingPunct="1">
        <a:lnSpc>
          <a:spcPct val="105000"/>
        </a:lnSpc>
        <a:spcBef>
          <a:spcPct val="0"/>
        </a:spcBef>
        <a:spcAft>
          <a:spcPct val="0"/>
        </a:spcAft>
        <a:defRPr sz="21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100" b="1">
          <a:solidFill>
            <a:srgbClr val="ED1A3B"/>
          </a:solidFill>
          <a:latin typeface="Trebuchet MS" pitchFamily="34" charset="0"/>
        </a:defRPr>
      </a:lvl2pPr>
      <a:lvl3pPr algn="l" rtl="0" eaLnBrk="1" fontAlgn="base" hangingPunct="1">
        <a:lnSpc>
          <a:spcPct val="105000"/>
        </a:lnSpc>
        <a:spcBef>
          <a:spcPct val="0"/>
        </a:spcBef>
        <a:spcAft>
          <a:spcPct val="0"/>
        </a:spcAft>
        <a:defRPr sz="2100" b="1">
          <a:solidFill>
            <a:srgbClr val="ED1A3B"/>
          </a:solidFill>
          <a:latin typeface="Trebuchet MS" pitchFamily="34" charset="0"/>
        </a:defRPr>
      </a:lvl3pPr>
      <a:lvl4pPr algn="l" rtl="0" eaLnBrk="1" fontAlgn="base" hangingPunct="1">
        <a:lnSpc>
          <a:spcPct val="105000"/>
        </a:lnSpc>
        <a:spcBef>
          <a:spcPct val="0"/>
        </a:spcBef>
        <a:spcAft>
          <a:spcPct val="0"/>
        </a:spcAft>
        <a:defRPr sz="2100" b="1">
          <a:solidFill>
            <a:srgbClr val="ED1A3B"/>
          </a:solidFill>
          <a:latin typeface="Trebuchet MS" pitchFamily="34" charset="0"/>
        </a:defRPr>
      </a:lvl4pPr>
      <a:lvl5pPr algn="l" rtl="0" eaLnBrk="1" fontAlgn="base" hangingPunct="1">
        <a:lnSpc>
          <a:spcPct val="105000"/>
        </a:lnSpc>
        <a:spcBef>
          <a:spcPct val="0"/>
        </a:spcBef>
        <a:spcAft>
          <a:spcPct val="0"/>
        </a:spcAft>
        <a:defRPr sz="2100" b="1">
          <a:solidFill>
            <a:srgbClr val="ED1A3B"/>
          </a:solidFill>
          <a:latin typeface="Trebuchet MS" pitchFamily="34" charset="0"/>
        </a:defRPr>
      </a:lvl5pPr>
      <a:lvl6pPr marL="342900" algn="l" rtl="0" eaLnBrk="1" fontAlgn="base" hangingPunct="1">
        <a:lnSpc>
          <a:spcPct val="105000"/>
        </a:lnSpc>
        <a:spcBef>
          <a:spcPct val="0"/>
        </a:spcBef>
        <a:spcAft>
          <a:spcPct val="0"/>
        </a:spcAft>
        <a:defRPr sz="2100" b="1">
          <a:solidFill>
            <a:srgbClr val="ED1A3B"/>
          </a:solidFill>
          <a:latin typeface="Trebuchet MS" pitchFamily="34" charset="0"/>
        </a:defRPr>
      </a:lvl6pPr>
      <a:lvl7pPr marL="685800" algn="l" rtl="0" eaLnBrk="1" fontAlgn="base" hangingPunct="1">
        <a:lnSpc>
          <a:spcPct val="105000"/>
        </a:lnSpc>
        <a:spcBef>
          <a:spcPct val="0"/>
        </a:spcBef>
        <a:spcAft>
          <a:spcPct val="0"/>
        </a:spcAft>
        <a:defRPr sz="2100" b="1">
          <a:solidFill>
            <a:srgbClr val="ED1A3B"/>
          </a:solidFill>
          <a:latin typeface="Trebuchet MS" pitchFamily="34" charset="0"/>
        </a:defRPr>
      </a:lvl7pPr>
      <a:lvl8pPr marL="1028700" algn="l" rtl="0" eaLnBrk="1" fontAlgn="base" hangingPunct="1">
        <a:lnSpc>
          <a:spcPct val="105000"/>
        </a:lnSpc>
        <a:spcBef>
          <a:spcPct val="0"/>
        </a:spcBef>
        <a:spcAft>
          <a:spcPct val="0"/>
        </a:spcAft>
        <a:defRPr sz="2100" b="1">
          <a:solidFill>
            <a:srgbClr val="ED1A3B"/>
          </a:solidFill>
          <a:latin typeface="Trebuchet MS" pitchFamily="34" charset="0"/>
        </a:defRPr>
      </a:lvl8pPr>
      <a:lvl9pPr marL="1371600" algn="l" rtl="0" eaLnBrk="1" fontAlgn="base" hangingPunct="1">
        <a:lnSpc>
          <a:spcPct val="105000"/>
        </a:lnSpc>
        <a:spcBef>
          <a:spcPct val="0"/>
        </a:spcBef>
        <a:spcAft>
          <a:spcPct val="0"/>
        </a:spcAft>
        <a:defRPr sz="2100" b="1">
          <a:solidFill>
            <a:srgbClr val="ED1A3B"/>
          </a:solidFill>
          <a:latin typeface="Trebuchet MS" pitchFamily="34" charset="0"/>
        </a:defRPr>
      </a:lvl9pPr>
    </p:titleStyle>
    <p:bodyStyle>
      <a:lvl1pPr marL="0" marR="0" indent="0" algn="l" defTabSz="685800" rtl="0" eaLnBrk="1" fontAlgn="base" latinLnBrk="0" hangingPunct="1">
        <a:lnSpc>
          <a:spcPct val="100000"/>
        </a:lnSpc>
        <a:spcBef>
          <a:spcPts val="0"/>
        </a:spcBef>
        <a:spcAft>
          <a:spcPts val="450"/>
        </a:spcAft>
        <a:buClrTx/>
        <a:buSzTx/>
        <a:buFontTx/>
        <a:buNone/>
        <a:tabLst/>
        <a:defRPr>
          <a:solidFill>
            <a:schemeClr val="tx2"/>
          </a:solidFill>
          <a:latin typeface="+mn-lt"/>
          <a:ea typeface="+mn-ea"/>
          <a:cs typeface="+mn-cs"/>
        </a:defRPr>
      </a:lvl1pPr>
      <a:lvl2pPr marL="205740" marR="0" indent="-205740" algn="l" defTabSz="685800" rtl="0" eaLnBrk="1" fontAlgn="base" latinLnBrk="0" hangingPunct="1">
        <a:lnSpc>
          <a:spcPct val="100000"/>
        </a:lnSpc>
        <a:spcBef>
          <a:spcPts val="0"/>
        </a:spcBef>
        <a:spcAft>
          <a:spcPts val="450"/>
        </a:spcAft>
        <a:buClr>
          <a:schemeClr val="accent1"/>
        </a:buClr>
        <a:buSzPct val="80000"/>
        <a:buFont typeface="Wingdings 3" panose="05040102010807070707" pitchFamily="18" charset="2"/>
        <a:buChar char="u"/>
        <a:tabLst/>
        <a:defRPr>
          <a:solidFill>
            <a:schemeClr val="tx2"/>
          </a:solidFill>
          <a:latin typeface="+mn-lt"/>
        </a:defRPr>
      </a:lvl2pPr>
      <a:lvl3pPr marL="342900" marR="0" indent="-137160" algn="l" defTabSz="685800" rtl="0" eaLnBrk="1" fontAlgn="base" latinLnBrk="0" hangingPunct="1">
        <a:lnSpc>
          <a:spcPct val="100000"/>
        </a:lnSpc>
        <a:spcBef>
          <a:spcPts val="0"/>
        </a:spcBef>
        <a:spcAft>
          <a:spcPts val="450"/>
        </a:spcAft>
        <a:buClrTx/>
        <a:buSzTx/>
        <a:buFont typeface="Arial" panose="020B0604020202020204" pitchFamily="34" charset="0"/>
        <a:buChar char="•"/>
        <a:tabLst/>
        <a:defRPr sz="1350">
          <a:solidFill>
            <a:schemeClr val="tx2"/>
          </a:solidFill>
          <a:latin typeface="+mn-lt"/>
        </a:defRPr>
      </a:lvl3pPr>
      <a:lvl4pPr marL="480060" marR="0" indent="-137160" algn="l" defTabSz="685800" rtl="0" eaLnBrk="1" fontAlgn="base" latinLnBrk="0" hangingPunct="1">
        <a:lnSpc>
          <a:spcPct val="100000"/>
        </a:lnSpc>
        <a:spcBef>
          <a:spcPts val="0"/>
        </a:spcBef>
        <a:spcAft>
          <a:spcPts val="450"/>
        </a:spcAft>
        <a:buClrTx/>
        <a:buSzTx/>
        <a:buFont typeface="Univers HSBCPB Con 520" pitchFamily="34" charset="0"/>
        <a:buChar char="-"/>
        <a:tabLst/>
        <a:defRPr sz="1200">
          <a:solidFill>
            <a:schemeClr val="tx2"/>
          </a:solidFill>
          <a:latin typeface="+mn-lt"/>
        </a:defRPr>
      </a:lvl4pPr>
      <a:lvl5pPr marL="617220" marR="0" indent="-137160" algn="l" defTabSz="685800" rtl="0" eaLnBrk="1" fontAlgn="base" latinLnBrk="0" hangingPunct="1">
        <a:lnSpc>
          <a:spcPct val="100000"/>
        </a:lnSpc>
        <a:spcBef>
          <a:spcPts val="0"/>
        </a:spcBef>
        <a:spcAft>
          <a:spcPts val="450"/>
        </a:spcAft>
        <a:buClrTx/>
        <a:buSzTx/>
        <a:buFont typeface="Courier New" panose="02070309020205020404" pitchFamily="49" charset="0"/>
        <a:buChar char="o"/>
        <a:tabLst/>
        <a:defRPr sz="1200">
          <a:solidFill>
            <a:schemeClr val="tx2"/>
          </a:solidFill>
          <a:latin typeface="+mn-lt"/>
        </a:defRPr>
      </a:lvl5pPr>
      <a:lvl6pPr marL="13192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6pPr>
      <a:lvl7pPr marL="16621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7pPr>
      <a:lvl8pPr marL="20050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8pPr>
      <a:lvl9pPr marL="23479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1" y="457200"/>
            <a:ext cx="84582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342900" y="1902372"/>
            <a:ext cx="84582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25552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 id="2147483828" r:id="rId56"/>
    <p:sldLayoutId id="2147483829" r:id="rId57"/>
    <p:sldLayoutId id="2147483830" r:id="rId58"/>
    <p:sldLayoutId id="2147483831" r:id="rId59"/>
    <p:sldLayoutId id="2147483832" r:id="rId60"/>
    <p:sldLayoutId id="2147483833" r:id="rId61"/>
    <p:sldLayoutId id="2147483834" r:id="rId62"/>
    <p:sldLayoutId id="2147483835" r:id="rId63"/>
    <p:sldLayoutId id="2147483836" r:id="rId64"/>
    <p:sldLayoutId id="2147483837" r:id="rId65"/>
    <p:sldLayoutId id="2147483838" r:id="rId66"/>
    <p:sldLayoutId id="2147483839" r:id="rId67"/>
    <p:sldLayoutId id="2147483840" r:id="rId68"/>
    <p:sldLayoutId id="2147483841" r:id="rId69"/>
    <p:sldLayoutId id="2147483842" r:id="rId70"/>
    <p:sldLayoutId id="2147483843" r:id="rId71"/>
    <p:sldLayoutId id="2147483844" r:id="rId72"/>
    <p:sldLayoutId id="2147483845" r:id="rId73"/>
    <p:sldLayoutId id="2147483846" r:id="rId74"/>
    <p:sldLayoutId id="2147483847" r:id="rId75"/>
    <p:sldLayoutId id="2147483848" r:id="rId76"/>
    <p:sldLayoutId id="2147483849" r:id="rId77"/>
    <p:sldLayoutId id="2147483850" r:id="rId78"/>
    <p:sldLayoutId id="2147483851" r:id="rId79"/>
    <p:sldLayoutId id="2147483852" r:id="rId80"/>
    <p:sldLayoutId id="2147483853" r:id="rId81"/>
    <p:sldLayoutId id="2147483854" r:id="rId82"/>
    <p:sldLayoutId id="2147483855" r:id="rId83"/>
    <p:sldLayoutId id="2147483856" r:id="rId84"/>
    <p:sldLayoutId id="2147483857" r:id="rId85"/>
    <p:sldLayoutId id="2147483858" r:id="rId86"/>
    <p:sldLayoutId id="2147483859" r:id="rId87"/>
  </p:sldLayoutIdLst>
  <p:txStyles>
    <p:titleStyle>
      <a:lvl1pPr algn="l" rtl="0" eaLnBrk="1" fontAlgn="base" hangingPunct="1">
        <a:lnSpc>
          <a:spcPct val="105000"/>
        </a:lnSpc>
        <a:spcBef>
          <a:spcPct val="0"/>
        </a:spcBef>
        <a:spcAft>
          <a:spcPct val="0"/>
        </a:spcAft>
        <a:defRPr sz="21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100" b="1">
          <a:solidFill>
            <a:srgbClr val="ED1A3B"/>
          </a:solidFill>
          <a:latin typeface="Trebuchet MS" pitchFamily="34" charset="0"/>
        </a:defRPr>
      </a:lvl2pPr>
      <a:lvl3pPr algn="l" rtl="0" eaLnBrk="1" fontAlgn="base" hangingPunct="1">
        <a:lnSpc>
          <a:spcPct val="105000"/>
        </a:lnSpc>
        <a:spcBef>
          <a:spcPct val="0"/>
        </a:spcBef>
        <a:spcAft>
          <a:spcPct val="0"/>
        </a:spcAft>
        <a:defRPr sz="2100" b="1">
          <a:solidFill>
            <a:srgbClr val="ED1A3B"/>
          </a:solidFill>
          <a:latin typeface="Trebuchet MS" pitchFamily="34" charset="0"/>
        </a:defRPr>
      </a:lvl3pPr>
      <a:lvl4pPr algn="l" rtl="0" eaLnBrk="1" fontAlgn="base" hangingPunct="1">
        <a:lnSpc>
          <a:spcPct val="105000"/>
        </a:lnSpc>
        <a:spcBef>
          <a:spcPct val="0"/>
        </a:spcBef>
        <a:spcAft>
          <a:spcPct val="0"/>
        </a:spcAft>
        <a:defRPr sz="2100" b="1">
          <a:solidFill>
            <a:srgbClr val="ED1A3B"/>
          </a:solidFill>
          <a:latin typeface="Trebuchet MS" pitchFamily="34" charset="0"/>
        </a:defRPr>
      </a:lvl4pPr>
      <a:lvl5pPr algn="l" rtl="0" eaLnBrk="1" fontAlgn="base" hangingPunct="1">
        <a:lnSpc>
          <a:spcPct val="105000"/>
        </a:lnSpc>
        <a:spcBef>
          <a:spcPct val="0"/>
        </a:spcBef>
        <a:spcAft>
          <a:spcPct val="0"/>
        </a:spcAft>
        <a:defRPr sz="2100" b="1">
          <a:solidFill>
            <a:srgbClr val="ED1A3B"/>
          </a:solidFill>
          <a:latin typeface="Trebuchet MS" pitchFamily="34" charset="0"/>
        </a:defRPr>
      </a:lvl5pPr>
      <a:lvl6pPr marL="342900" algn="l" rtl="0" eaLnBrk="1" fontAlgn="base" hangingPunct="1">
        <a:lnSpc>
          <a:spcPct val="105000"/>
        </a:lnSpc>
        <a:spcBef>
          <a:spcPct val="0"/>
        </a:spcBef>
        <a:spcAft>
          <a:spcPct val="0"/>
        </a:spcAft>
        <a:defRPr sz="2100" b="1">
          <a:solidFill>
            <a:srgbClr val="ED1A3B"/>
          </a:solidFill>
          <a:latin typeface="Trebuchet MS" pitchFamily="34" charset="0"/>
        </a:defRPr>
      </a:lvl6pPr>
      <a:lvl7pPr marL="685800" algn="l" rtl="0" eaLnBrk="1" fontAlgn="base" hangingPunct="1">
        <a:lnSpc>
          <a:spcPct val="105000"/>
        </a:lnSpc>
        <a:spcBef>
          <a:spcPct val="0"/>
        </a:spcBef>
        <a:spcAft>
          <a:spcPct val="0"/>
        </a:spcAft>
        <a:defRPr sz="2100" b="1">
          <a:solidFill>
            <a:srgbClr val="ED1A3B"/>
          </a:solidFill>
          <a:latin typeface="Trebuchet MS" pitchFamily="34" charset="0"/>
        </a:defRPr>
      </a:lvl7pPr>
      <a:lvl8pPr marL="1028700" algn="l" rtl="0" eaLnBrk="1" fontAlgn="base" hangingPunct="1">
        <a:lnSpc>
          <a:spcPct val="105000"/>
        </a:lnSpc>
        <a:spcBef>
          <a:spcPct val="0"/>
        </a:spcBef>
        <a:spcAft>
          <a:spcPct val="0"/>
        </a:spcAft>
        <a:defRPr sz="2100" b="1">
          <a:solidFill>
            <a:srgbClr val="ED1A3B"/>
          </a:solidFill>
          <a:latin typeface="Trebuchet MS" pitchFamily="34" charset="0"/>
        </a:defRPr>
      </a:lvl8pPr>
      <a:lvl9pPr marL="1371600" algn="l" rtl="0" eaLnBrk="1" fontAlgn="base" hangingPunct="1">
        <a:lnSpc>
          <a:spcPct val="105000"/>
        </a:lnSpc>
        <a:spcBef>
          <a:spcPct val="0"/>
        </a:spcBef>
        <a:spcAft>
          <a:spcPct val="0"/>
        </a:spcAft>
        <a:defRPr sz="2100" b="1">
          <a:solidFill>
            <a:srgbClr val="ED1A3B"/>
          </a:solidFill>
          <a:latin typeface="Trebuchet MS" pitchFamily="34" charset="0"/>
        </a:defRPr>
      </a:lvl9pPr>
    </p:titleStyle>
    <p:bodyStyle>
      <a:lvl1pPr marL="0" marR="0" indent="0" algn="l" defTabSz="685800" rtl="0" eaLnBrk="1" fontAlgn="base" latinLnBrk="0" hangingPunct="1">
        <a:lnSpc>
          <a:spcPct val="100000"/>
        </a:lnSpc>
        <a:spcBef>
          <a:spcPts val="0"/>
        </a:spcBef>
        <a:spcAft>
          <a:spcPts val="450"/>
        </a:spcAft>
        <a:buClrTx/>
        <a:buSzTx/>
        <a:buFontTx/>
        <a:buNone/>
        <a:tabLst/>
        <a:defRPr>
          <a:solidFill>
            <a:schemeClr val="tx2"/>
          </a:solidFill>
          <a:latin typeface="+mn-lt"/>
          <a:ea typeface="+mn-ea"/>
          <a:cs typeface="+mn-cs"/>
        </a:defRPr>
      </a:lvl1pPr>
      <a:lvl2pPr marL="205740" marR="0" indent="-205740" algn="l" defTabSz="685800" rtl="0" eaLnBrk="1" fontAlgn="base" latinLnBrk="0" hangingPunct="1">
        <a:lnSpc>
          <a:spcPct val="100000"/>
        </a:lnSpc>
        <a:spcBef>
          <a:spcPts val="0"/>
        </a:spcBef>
        <a:spcAft>
          <a:spcPts val="450"/>
        </a:spcAft>
        <a:buClr>
          <a:schemeClr val="accent1"/>
        </a:buClr>
        <a:buSzPct val="80000"/>
        <a:buFont typeface="Wingdings 3" panose="05040102010807070707" pitchFamily="18" charset="2"/>
        <a:buChar char="u"/>
        <a:tabLst/>
        <a:defRPr>
          <a:solidFill>
            <a:schemeClr val="tx2"/>
          </a:solidFill>
          <a:latin typeface="+mn-lt"/>
        </a:defRPr>
      </a:lvl2pPr>
      <a:lvl3pPr marL="342900" marR="0" indent="-137160" algn="l" defTabSz="685800" rtl="0" eaLnBrk="1" fontAlgn="base" latinLnBrk="0" hangingPunct="1">
        <a:lnSpc>
          <a:spcPct val="100000"/>
        </a:lnSpc>
        <a:spcBef>
          <a:spcPts val="0"/>
        </a:spcBef>
        <a:spcAft>
          <a:spcPts val="450"/>
        </a:spcAft>
        <a:buClrTx/>
        <a:buSzTx/>
        <a:buFont typeface="Arial" panose="020B0604020202020204" pitchFamily="34" charset="0"/>
        <a:buChar char="•"/>
        <a:tabLst/>
        <a:defRPr sz="1350">
          <a:solidFill>
            <a:schemeClr val="tx2"/>
          </a:solidFill>
          <a:latin typeface="+mn-lt"/>
        </a:defRPr>
      </a:lvl3pPr>
      <a:lvl4pPr marL="480060" marR="0" indent="-137160" algn="l" defTabSz="685800" rtl="0" eaLnBrk="1" fontAlgn="base" latinLnBrk="0" hangingPunct="1">
        <a:lnSpc>
          <a:spcPct val="100000"/>
        </a:lnSpc>
        <a:spcBef>
          <a:spcPts val="0"/>
        </a:spcBef>
        <a:spcAft>
          <a:spcPts val="450"/>
        </a:spcAft>
        <a:buClrTx/>
        <a:buSzTx/>
        <a:buFont typeface="Univers HSBCPB Con 520" pitchFamily="34" charset="0"/>
        <a:buChar char="-"/>
        <a:tabLst/>
        <a:defRPr sz="1200">
          <a:solidFill>
            <a:schemeClr val="tx2"/>
          </a:solidFill>
          <a:latin typeface="+mn-lt"/>
        </a:defRPr>
      </a:lvl4pPr>
      <a:lvl5pPr marL="617220" marR="0" indent="-137160" algn="l" defTabSz="685800" rtl="0" eaLnBrk="1" fontAlgn="base" latinLnBrk="0" hangingPunct="1">
        <a:lnSpc>
          <a:spcPct val="100000"/>
        </a:lnSpc>
        <a:spcBef>
          <a:spcPts val="0"/>
        </a:spcBef>
        <a:spcAft>
          <a:spcPts val="450"/>
        </a:spcAft>
        <a:buClrTx/>
        <a:buSzTx/>
        <a:buFont typeface="Courier New" panose="02070309020205020404" pitchFamily="49" charset="0"/>
        <a:buChar char="o"/>
        <a:tabLst/>
        <a:defRPr sz="1200">
          <a:solidFill>
            <a:schemeClr val="tx2"/>
          </a:solidFill>
          <a:latin typeface="+mn-lt"/>
        </a:defRPr>
      </a:lvl5pPr>
      <a:lvl6pPr marL="13192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6pPr>
      <a:lvl7pPr marL="16621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7pPr>
      <a:lvl8pPr marL="20050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8pPr>
      <a:lvl9pPr marL="23479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1" y="457200"/>
            <a:ext cx="84582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342900" y="1902372"/>
            <a:ext cx="84582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731959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6" r:id="rId46"/>
    <p:sldLayoutId id="2147483907" r:id="rId47"/>
    <p:sldLayoutId id="2147483908" r:id="rId48"/>
    <p:sldLayoutId id="2147483909" r:id="rId49"/>
    <p:sldLayoutId id="2147483910" r:id="rId50"/>
    <p:sldLayoutId id="2147483911" r:id="rId51"/>
    <p:sldLayoutId id="2147483912" r:id="rId52"/>
    <p:sldLayoutId id="2147483913" r:id="rId53"/>
    <p:sldLayoutId id="2147483914" r:id="rId54"/>
    <p:sldLayoutId id="2147483915" r:id="rId55"/>
    <p:sldLayoutId id="2147483916" r:id="rId56"/>
    <p:sldLayoutId id="2147483917" r:id="rId57"/>
    <p:sldLayoutId id="2147483918" r:id="rId58"/>
    <p:sldLayoutId id="2147483919" r:id="rId59"/>
    <p:sldLayoutId id="2147483920" r:id="rId60"/>
    <p:sldLayoutId id="2147483921" r:id="rId61"/>
    <p:sldLayoutId id="2147483922" r:id="rId62"/>
    <p:sldLayoutId id="2147483923" r:id="rId63"/>
    <p:sldLayoutId id="2147483924" r:id="rId64"/>
    <p:sldLayoutId id="2147483925" r:id="rId65"/>
    <p:sldLayoutId id="2147483926" r:id="rId66"/>
    <p:sldLayoutId id="2147483927" r:id="rId67"/>
    <p:sldLayoutId id="2147483928" r:id="rId68"/>
    <p:sldLayoutId id="2147483929" r:id="rId69"/>
    <p:sldLayoutId id="2147483930" r:id="rId70"/>
    <p:sldLayoutId id="2147483931" r:id="rId71"/>
    <p:sldLayoutId id="2147483932" r:id="rId72"/>
    <p:sldLayoutId id="2147483933" r:id="rId73"/>
    <p:sldLayoutId id="2147483934" r:id="rId74"/>
    <p:sldLayoutId id="2147483935" r:id="rId75"/>
    <p:sldLayoutId id="2147483936" r:id="rId76"/>
    <p:sldLayoutId id="2147483937" r:id="rId77"/>
    <p:sldLayoutId id="2147483938" r:id="rId78"/>
    <p:sldLayoutId id="2147483939" r:id="rId79"/>
    <p:sldLayoutId id="2147483940" r:id="rId80"/>
    <p:sldLayoutId id="2147483941" r:id="rId81"/>
    <p:sldLayoutId id="2147483942" r:id="rId82"/>
    <p:sldLayoutId id="2147483943" r:id="rId83"/>
    <p:sldLayoutId id="2147483944" r:id="rId84"/>
    <p:sldLayoutId id="2147483945" r:id="rId85"/>
    <p:sldLayoutId id="2147483946" r:id="rId86"/>
    <p:sldLayoutId id="2147483947" r:id="rId87"/>
  </p:sldLayoutIdLst>
  <p:txStyles>
    <p:titleStyle>
      <a:lvl1pPr algn="l" rtl="0" eaLnBrk="1" fontAlgn="base" hangingPunct="1">
        <a:lnSpc>
          <a:spcPct val="105000"/>
        </a:lnSpc>
        <a:spcBef>
          <a:spcPct val="0"/>
        </a:spcBef>
        <a:spcAft>
          <a:spcPct val="0"/>
        </a:spcAft>
        <a:defRPr sz="21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100" b="1">
          <a:solidFill>
            <a:srgbClr val="ED1A3B"/>
          </a:solidFill>
          <a:latin typeface="Trebuchet MS" pitchFamily="34" charset="0"/>
        </a:defRPr>
      </a:lvl2pPr>
      <a:lvl3pPr algn="l" rtl="0" eaLnBrk="1" fontAlgn="base" hangingPunct="1">
        <a:lnSpc>
          <a:spcPct val="105000"/>
        </a:lnSpc>
        <a:spcBef>
          <a:spcPct val="0"/>
        </a:spcBef>
        <a:spcAft>
          <a:spcPct val="0"/>
        </a:spcAft>
        <a:defRPr sz="2100" b="1">
          <a:solidFill>
            <a:srgbClr val="ED1A3B"/>
          </a:solidFill>
          <a:latin typeface="Trebuchet MS" pitchFamily="34" charset="0"/>
        </a:defRPr>
      </a:lvl3pPr>
      <a:lvl4pPr algn="l" rtl="0" eaLnBrk="1" fontAlgn="base" hangingPunct="1">
        <a:lnSpc>
          <a:spcPct val="105000"/>
        </a:lnSpc>
        <a:spcBef>
          <a:spcPct val="0"/>
        </a:spcBef>
        <a:spcAft>
          <a:spcPct val="0"/>
        </a:spcAft>
        <a:defRPr sz="2100" b="1">
          <a:solidFill>
            <a:srgbClr val="ED1A3B"/>
          </a:solidFill>
          <a:latin typeface="Trebuchet MS" pitchFamily="34" charset="0"/>
        </a:defRPr>
      </a:lvl4pPr>
      <a:lvl5pPr algn="l" rtl="0" eaLnBrk="1" fontAlgn="base" hangingPunct="1">
        <a:lnSpc>
          <a:spcPct val="105000"/>
        </a:lnSpc>
        <a:spcBef>
          <a:spcPct val="0"/>
        </a:spcBef>
        <a:spcAft>
          <a:spcPct val="0"/>
        </a:spcAft>
        <a:defRPr sz="2100" b="1">
          <a:solidFill>
            <a:srgbClr val="ED1A3B"/>
          </a:solidFill>
          <a:latin typeface="Trebuchet MS" pitchFamily="34" charset="0"/>
        </a:defRPr>
      </a:lvl5pPr>
      <a:lvl6pPr marL="342900" algn="l" rtl="0" eaLnBrk="1" fontAlgn="base" hangingPunct="1">
        <a:lnSpc>
          <a:spcPct val="105000"/>
        </a:lnSpc>
        <a:spcBef>
          <a:spcPct val="0"/>
        </a:spcBef>
        <a:spcAft>
          <a:spcPct val="0"/>
        </a:spcAft>
        <a:defRPr sz="2100" b="1">
          <a:solidFill>
            <a:srgbClr val="ED1A3B"/>
          </a:solidFill>
          <a:latin typeface="Trebuchet MS" pitchFamily="34" charset="0"/>
        </a:defRPr>
      </a:lvl6pPr>
      <a:lvl7pPr marL="685800" algn="l" rtl="0" eaLnBrk="1" fontAlgn="base" hangingPunct="1">
        <a:lnSpc>
          <a:spcPct val="105000"/>
        </a:lnSpc>
        <a:spcBef>
          <a:spcPct val="0"/>
        </a:spcBef>
        <a:spcAft>
          <a:spcPct val="0"/>
        </a:spcAft>
        <a:defRPr sz="2100" b="1">
          <a:solidFill>
            <a:srgbClr val="ED1A3B"/>
          </a:solidFill>
          <a:latin typeface="Trebuchet MS" pitchFamily="34" charset="0"/>
        </a:defRPr>
      </a:lvl7pPr>
      <a:lvl8pPr marL="1028700" algn="l" rtl="0" eaLnBrk="1" fontAlgn="base" hangingPunct="1">
        <a:lnSpc>
          <a:spcPct val="105000"/>
        </a:lnSpc>
        <a:spcBef>
          <a:spcPct val="0"/>
        </a:spcBef>
        <a:spcAft>
          <a:spcPct val="0"/>
        </a:spcAft>
        <a:defRPr sz="2100" b="1">
          <a:solidFill>
            <a:srgbClr val="ED1A3B"/>
          </a:solidFill>
          <a:latin typeface="Trebuchet MS" pitchFamily="34" charset="0"/>
        </a:defRPr>
      </a:lvl8pPr>
      <a:lvl9pPr marL="1371600" algn="l" rtl="0" eaLnBrk="1" fontAlgn="base" hangingPunct="1">
        <a:lnSpc>
          <a:spcPct val="105000"/>
        </a:lnSpc>
        <a:spcBef>
          <a:spcPct val="0"/>
        </a:spcBef>
        <a:spcAft>
          <a:spcPct val="0"/>
        </a:spcAft>
        <a:defRPr sz="2100" b="1">
          <a:solidFill>
            <a:srgbClr val="ED1A3B"/>
          </a:solidFill>
          <a:latin typeface="Trebuchet MS" pitchFamily="34" charset="0"/>
        </a:defRPr>
      </a:lvl9pPr>
    </p:titleStyle>
    <p:bodyStyle>
      <a:lvl1pPr marL="0" marR="0" indent="0" algn="l" defTabSz="685800" rtl="0" eaLnBrk="1" fontAlgn="base" latinLnBrk="0" hangingPunct="1">
        <a:lnSpc>
          <a:spcPct val="100000"/>
        </a:lnSpc>
        <a:spcBef>
          <a:spcPts val="0"/>
        </a:spcBef>
        <a:spcAft>
          <a:spcPts val="450"/>
        </a:spcAft>
        <a:buClrTx/>
        <a:buSzTx/>
        <a:buFontTx/>
        <a:buNone/>
        <a:tabLst/>
        <a:defRPr>
          <a:solidFill>
            <a:schemeClr val="tx2"/>
          </a:solidFill>
          <a:latin typeface="+mn-lt"/>
          <a:ea typeface="+mn-ea"/>
          <a:cs typeface="+mn-cs"/>
        </a:defRPr>
      </a:lvl1pPr>
      <a:lvl2pPr marL="205740" marR="0" indent="-205740" algn="l" defTabSz="685800" rtl="0" eaLnBrk="1" fontAlgn="base" latinLnBrk="0" hangingPunct="1">
        <a:lnSpc>
          <a:spcPct val="100000"/>
        </a:lnSpc>
        <a:spcBef>
          <a:spcPts val="0"/>
        </a:spcBef>
        <a:spcAft>
          <a:spcPts val="450"/>
        </a:spcAft>
        <a:buClr>
          <a:schemeClr val="accent1"/>
        </a:buClr>
        <a:buSzPct val="80000"/>
        <a:buFont typeface="Wingdings 3" panose="05040102010807070707" pitchFamily="18" charset="2"/>
        <a:buChar char="u"/>
        <a:tabLst/>
        <a:defRPr>
          <a:solidFill>
            <a:schemeClr val="tx2"/>
          </a:solidFill>
          <a:latin typeface="+mn-lt"/>
        </a:defRPr>
      </a:lvl2pPr>
      <a:lvl3pPr marL="342900" marR="0" indent="-137160" algn="l" defTabSz="685800" rtl="0" eaLnBrk="1" fontAlgn="base" latinLnBrk="0" hangingPunct="1">
        <a:lnSpc>
          <a:spcPct val="100000"/>
        </a:lnSpc>
        <a:spcBef>
          <a:spcPts val="0"/>
        </a:spcBef>
        <a:spcAft>
          <a:spcPts val="450"/>
        </a:spcAft>
        <a:buClrTx/>
        <a:buSzTx/>
        <a:buFont typeface="Arial" panose="020B0604020202020204" pitchFamily="34" charset="0"/>
        <a:buChar char="•"/>
        <a:tabLst/>
        <a:defRPr sz="1350">
          <a:solidFill>
            <a:schemeClr val="tx2"/>
          </a:solidFill>
          <a:latin typeface="+mn-lt"/>
        </a:defRPr>
      </a:lvl3pPr>
      <a:lvl4pPr marL="480060" marR="0" indent="-137160" algn="l" defTabSz="685800" rtl="0" eaLnBrk="1" fontAlgn="base" latinLnBrk="0" hangingPunct="1">
        <a:lnSpc>
          <a:spcPct val="100000"/>
        </a:lnSpc>
        <a:spcBef>
          <a:spcPts val="0"/>
        </a:spcBef>
        <a:spcAft>
          <a:spcPts val="450"/>
        </a:spcAft>
        <a:buClrTx/>
        <a:buSzTx/>
        <a:buFont typeface="Univers HSBCPB Con 520" pitchFamily="34" charset="0"/>
        <a:buChar char="-"/>
        <a:tabLst/>
        <a:defRPr sz="1200">
          <a:solidFill>
            <a:schemeClr val="tx2"/>
          </a:solidFill>
          <a:latin typeface="+mn-lt"/>
        </a:defRPr>
      </a:lvl4pPr>
      <a:lvl5pPr marL="617220" marR="0" indent="-137160" algn="l" defTabSz="685800" rtl="0" eaLnBrk="1" fontAlgn="base" latinLnBrk="0" hangingPunct="1">
        <a:lnSpc>
          <a:spcPct val="100000"/>
        </a:lnSpc>
        <a:spcBef>
          <a:spcPts val="0"/>
        </a:spcBef>
        <a:spcAft>
          <a:spcPts val="450"/>
        </a:spcAft>
        <a:buClrTx/>
        <a:buSzTx/>
        <a:buFont typeface="Courier New" panose="02070309020205020404" pitchFamily="49" charset="0"/>
        <a:buChar char="o"/>
        <a:tabLst/>
        <a:defRPr sz="1200">
          <a:solidFill>
            <a:schemeClr val="tx2"/>
          </a:solidFill>
          <a:latin typeface="+mn-lt"/>
        </a:defRPr>
      </a:lvl5pPr>
      <a:lvl6pPr marL="13192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6pPr>
      <a:lvl7pPr marL="16621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7pPr>
      <a:lvl8pPr marL="20050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8pPr>
      <a:lvl9pPr marL="23479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1" y="457200"/>
            <a:ext cx="84582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342900" y="1902372"/>
            <a:ext cx="84582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31631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 id="2147483979" r:id="rId31"/>
    <p:sldLayoutId id="2147483980" r:id="rId32"/>
    <p:sldLayoutId id="2147483981" r:id="rId33"/>
    <p:sldLayoutId id="2147483982" r:id="rId34"/>
    <p:sldLayoutId id="2147483983" r:id="rId35"/>
    <p:sldLayoutId id="2147483984" r:id="rId36"/>
    <p:sldLayoutId id="2147483985" r:id="rId37"/>
    <p:sldLayoutId id="2147483986" r:id="rId38"/>
    <p:sldLayoutId id="2147483987" r:id="rId39"/>
    <p:sldLayoutId id="2147483988" r:id="rId40"/>
    <p:sldLayoutId id="2147483989" r:id="rId41"/>
    <p:sldLayoutId id="2147483990" r:id="rId42"/>
    <p:sldLayoutId id="2147483991" r:id="rId43"/>
    <p:sldLayoutId id="2147483992" r:id="rId44"/>
    <p:sldLayoutId id="2147483993" r:id="rId45"/>
    <p:sldLayoutId id="2147483994" r:id="rId46"/>
    <p:sldLayoutId id="2147483995" r:id="rId47"/>
    <p:sldLayoutId id="2147483996" r:id="rId48"/>
    <p:sldLayoutId id="2147483997" r:id="rId49"/>
    <p:sldLayoutId id="2147483998" r:id="rId50"/>
    <p:sldLayoutId id="2147483999" r:id="rId51"/>
    <p:sldLayoutId id="2147484000" r:id="rId52"/>
    <p:sldLayoutId id="2147484001" r:id="rId53"/>
    <p:sldLayoutId id="2147484002" r:id="rId54"/>
    <p:sldLayoutId id="2147484003" r:id="rId55"/>
    <p:sldLayoutId id="2147484004" r:id="rId56"/>
    <p:sldLayoutId id="2147484005" r:id="rId57"/>
    <p:sldLayoutId id="2147484006" r:id="rId58"/>
    <p:sldLayoutId id="2147484007" r:id="rId59"/>
    <p:sldLayoutId id="2147484008" r:id="rId60"/>
    <p:sldLayoutId id="2147484009" r:id="rId61"/>
    <p:sldLayoutId id="2147484010" r:id="rId62"/>
    <p:sldLayoutId id="2147484011" r:id="rId63"/>
    <p:sldLayoutId id="2147484012" r:id="rId64"/>
    <p:sldLayoutId id="2147484013" r:id="rId65"/>
    <p:sldLayoutId id="2147484014" r:id="rId66"/>
    <p:sldLayoutId id="2147484015" r:id="rId67"/>
    <p:sldLayoutId id="2147484016" r:id="rId68"/>
    <p:sldLayoutId id="2147484017" r:id="rId69"/>
    <p:sldLayoutId id="2147484018" r:id="rId70"/>
    <p:sldLayoutId id="2147484019" r:id="rId71"/>
    <p:sldLayoutId id="2147484020" r:id="rId72"/>
    <p:sldLayoutId id="2147484021" r:id="rId73"/>
    <p:sldLayoutId id="2147484022" r:id="rId74"/>
    <p:sldLayoutId id="2147484023" r:id="rId75"/>
    <p:sldLayoutId id="2147484024" r:id="rId76"/>
    <p:sldLayoutId id="2147484025" r:id="rId77"/>
    <p:sldLayoutId id="2147484026" r:id="rId78"/>
    <p:sldLayoutId id="2147484027" r:id="rId79"/>
    <p:sldLayoutId id="2147484028" r:id="rId80"/>
    <p:sldLayoutId id="2147484029" r:id="rId81"/>
    <p:sldLayoutId id="2147484030" r:id="rId82"/>
    <p:sldLayoutId id="2147484031" r:id="rId83"/>
    <p:sldLayoutId id="2147484032" r:id="rId84"/>
    <p:sldLayoutId id="2147484033" r:id="rId85"/>
    <p:sldLayoutId id="2147484034" r:id="rId86"/>
    <p:sldLayoutId id="2147484035" r:id="rId87"/>
  </p:sldLayoutIdLst>
  <p:txStyles>
    <p:titleStyle>
      <a:lvl1pPr algn="l" rtl="0" eaLnBrk="1" fontAlgn="base" hangingPunct="1">
        <a:lnSpc>
          <a:spcPct val="105000"/>
        </a:lnSpc>
        <a:spcBef>
          <a:spcPct val="0"/>
        </a:spcBef>
        <a:spcAft>
          <a:spcPct val="0"/>
        </a:spcAft>
        <a:defRPr sz="21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100" b="1">
          <a:solidFill>
            <a:srgbClr val="ED1A3B"/>
          </a:solidFill>
          <a:latin typeface="Trebuchet MS" pitchFamily="34" charset="0"/>
        </a:defRPr>
      </a:lvl2pPr>
      <a:lvl3pPr algn="l" rtl="0" eaLnBrk="1" fontAlgn="base" hangingPunct="1">
        <a:lnSpc>
          <a:spcPct val="105000"/>
        </a:lnSpc>
        <a:spcBef>
          <a:spcPct val="0"/>
        </a:spcBef>
        <a:spcAft>
          <a:spcPct val="0"/>
        </a:spcAft>
        <a:defRPr sz="2100" b="1">
          <a:solidFill>
            <a:srgbClr val="ED1A3B"/>
          </a:solidFill>
          <a:latin typeface="Trebuchet MS" pitchFamily="34" charset="0"/>
        </a:defRPr>
      </a:lvl3pPr>
      <a:lvl4pPr algn="l" rtl="0" eaLnBrk="1" fontAlgn="base" hangingPunct="1">
        <a:lnSpc>
          <a:spcPct val="105000"/>
        </a:lnSpc>
        <a:spcBef>
          <a:spcPct val="0"/>
        </a:spcBef>
        <a:spcAft>
          <a:spcPct val="0"/>
        </a:spcAft>
        <a:defRPr sz="2100" b="1">
          <a:solidFill>
            <a:srgbClr val="ED1A3B"/>
          </a:solidFill>
          <a:latin typeface="Trebuchet MS" pitchFamily="34" charset="0"/>
        </a:defRPr>
      </a:lvl4pPr>
      <a:lvl5pPr algn="l" rtl="0" eaLnBrk="1" fontAlgn="base" hangingPunct="1">
        <a:lnSpc>
          <a:spcPct val="105000"/>
        </a:lnSpc>
        <a:spcBef>
          <a:spcPct val="0"/>
        </a:spcBef>
        <a:spcAft>
          <a:spcPct val="0"/>
        </a:spcAft>
        <a:defRPr sz="2100" b="1">
          <a:solidFill>
            <a:srgbClr val="ED1A3B"/>
          </a:solidFill>
          <a:latin typeface="Trebuchet MS" pitchFamily="34" charset="0"/>
        </a:defRPr>
      </a:lvl5pPr>
      <a:lvl6pPr marL="342900" algn="l" rtl="0" eaLnBrk="1" fontAlgn="base" hangingPunct="1">
        <a:lnSpc>
          <a:spcPct val="105000"/>
        </a:lnSpc>
        <a:spcBef>
          <a:spcPct val="0"/>
        </a:spcBef>
        <a:spcAft>
          <a:spcPct val="0"/>
        </a:spcAft>
        <a:defRPr sz="2100" b="1">
          <a:solidFill>
            <a:srgbClr val="ED1A3B"/>
          </a:solidFill>
          <a:latin typeface="Trebuchet MS" pitchFamily="34" charset="0"/>
        </a:defRPr>
      </a:lvl6pPr>
      <a:lvl7pPr marL="685800" algn="l" rtl="0" eaLnBrk="1" fontAlgn="base" hangingPunct="1">
        <a:lnSpc>
          <a:spcPct val="105000"/>
        </a:lnSpc>
        <a:spcBef>
          <a:spcPct val="0"/>
        </a:spcBef>
        <a:spcAft>
          <a:spcPct val="0"/>
        </a:spcAft>
        <a:defRPr sz="2100" b="1">
          <a:solidFill>
            <a:srgbClr val="ED1A3B"/>
          </a:solidFill>
          <a:latin typeface="Trebuchet MS" pitchFamily="34" charset="0"/>
        </a:defRPr>
      </a:lvl7pPr>
      <a:lvl8pPr marL="1028700" algn="l" rtl="0" eaLnBrk="1" fontAlgn="base" hangingPunct="1">
        <a:lnSpc>
          <a:spcPct val="105000"/>
        </a:lnSpc>
        <a:spcBef>
          <a:spcPct val="0"/>
        </a:spcBef>
        <a:spcAft>
          <a:spcPct val="0"/>
        </a:spcAft>
        <a:defRPr sz="2100" b="1">
          <a:solidFill>
            <a:srgbClr val="ED1A3B"/>
          </a:solidFill>
          <a:latin typeface="Trebuchet MS" pitchFamily="34" charset="0"/>
        </a:defRPr>
      </a:lvl8pPr>
      <a:lvl9pPr marL="1371600" algn="l" rtl="0" eaLnBrk="1" fontAlgn="base" hangingPunct="1">
        <a:lnSpc>
          <a:spcPct val="105000"/>
        </a:lnSpc>
        <a:spcBef>
          <a:spcPct val="0"/>
        </a:spcBef>
        <a:spcAft>
          <a:spcPct val="0"/>
        </a:spcAft>
        <a:defRPr sz="2100" b="1">
          <a:solidFill>
            <a:srgbClr val="ED1A3B"/>
          </a:solidFill>
          <a:latin typeface="Trebuchet MS" pitchFamily="34" charset="0"/>
        </a:defRPr>
      </a:lvl9pPr>
    </p:titleStyle>
    <p:bodyStyle>
      <a:lvl1pPr marL="0" marR="0" indent="0" algn="l" defTabSz="685800" rtl="0" eaLnBrk="1" fontAlgn="base" latinLnBrk="0" hangingPunct="1">
        <a:lnSpc>
          <a:spcPct val="100000"/>
        </a:lnSpc>
        <a:spcBef>
          <a:spcPts val="0"/>
        </a:spcBef>
        <a:spcAft>
          <a:spcPts val="450"/>
        </a:spcAft>
        <a:buClrTx/>
        <a:buSzTx/>
        <a:buFontTx/>
        <a:buNone/>
        <a:tabLst/>
        <a:defRPr>
          <a:solidFill>
            <a:schemeClr val="tx2"/>
          </a:solidFill>
          <a:latin typeface="+mn-lt"/>
          <a:ea typeface="+mn-ea"/>
          <a:cs typeface="+mn-cs"/>
        </a:defRPr>
      </a:lvl1pPr>
      <a:lvl2pPr marL="205740" marR="0" indent="-205740" algn="l" defTabSz="685800" rtl="0" eaLnBrk="1" fontAlgn="base" latinLnBrk="0" hangingPunct="1">
        <a:lnSpc>
          <a:spcPct val="100000"/>
        </a:lnSpc>
        <a:spcBef>
          <a:spcPts val="0"/>
        </a:spcBef>
        <a:spcAft>
          <a:spcPts val="450"/>
        </a:spcAft>
        <a:buClr>
          <a:schemeClr val="accent1"/>
        </a:buClr>
        <a:buSzPct val="80000"/>
        <a:buFont typeface="Wingdings 3" panose="05040102010807070707" pitchFamily="18" charset="2"/>
        <a:buChar char="u"/>
        <a:tabLst/>
        <a:defRPr>
          <a:solidFill>
            <a:schemeClr val="tx2"/>
          </a:solidFill>
          <a:latin typeface="+mn-lt"/>
        </a:defRPr>
      </a:lvl2pPr>
      <a:lvl3pPr marL="342900" marR="0" indent="-137160" algn="l" defTabSz="685800" rtl="0" eaLnBrk="1" fontAlgn="base" latinLnBrk="0" hangingPunct="1">
        <a:lnSpc>
          <a:spcPct val="100000"/>
        </a:lnSpc>
        <a:spcBef>
          <a:spcPts val="0"/>
        </a:spcBef>
        <a:spcAft>
          <a:spcPts val="450"/>
        </a:spcAft>
        <a:buClrTx/>
        <a:buSzTx/>
        <a:buFont typeface="Arial" panose="020B0604020202020204" pitchFamily="34" charset="0"/>
        <a:buChar char="•"/>
        <a:tabLst/>
        <a:defRPr sz="1350">
          <a:solidFill>
            <a:schemeClr val="tx2"/>
          </a:solidFill>
          <a:latin typeface="+mn-lt"/>
        </a:defRPr>
      </a:lvl3pPr>
      <a:lvl4pPr marL="480060" marR="0" indent="-137160" algn="l" defTabSz="685800" rtl="0" eaLnBrk="1" fontAlgn="base" latinLnBrk="0" hangingPunct="1">
        <a:lnSpc>
          <a:spcPct val="100000"/>
        </a:lnSpc>
        <a:spcBef>
          <a:spcPts val="0"/>
        </a:spcBef>
        <a:spcAft>
          <a:spcPts val="450"/>
        </a:spcAft>
        <a:buClrTx/>
        <a:buSzTx/>
        <a:buFont typeface="Univers HSBCPB Con 520" pitchFamily="34" charset="0"/>
        <a:buChar char="-"/>
        <a:tabLst/>
        <a:defRPr sz="1200">
          <a:solidFill>
            <a:schemeClr val="tx2"/>
          </a:solidFill>
          <a:latin typeface="+mn-lt"/>
        </a:defRPr>
      </a:lvl4pPr>
      <a:lvl5pPr marL="617220" marR="0" indent="-137160" algn="l" defTabSz="685800" rtl="0" eaLnBrk="1" fontAlgn="base" latinLnBrk="0" hangingPunct="1">
        <a:lnSpc>
          <a:spcPct val="100000"/>
        </a:lnSpc>
        <a:spcBef>
          <a:spcPts val="0"/>
        </a:spcBef>
        <a:spcAft>
          <a:spcPts val="450"/>
        </a:spcAft>
        <a:buClrTx/>
        <a:buSzTx/>
        <a:buFont typeface="Courier New" panose="02070309020205020404" pitchFamily="49" charset="0"/>
        <a:buChar char="o"/>
        <a:tabLst/>
        <a:defRPr sz="1200">
          <a:solidFill>
            <a:schemeClr val="tx2"/>
          </a:solidFill>
          <a:latin typeface="+mn-lt"/>
        </a:defRPr>
      </a:lvl5pPr>
      <a:lvl6pPr marL="13192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6pPr>
      <a:lvl7pPr marL="16621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7pPr>
      <a:lvl8pPr marL="20050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8pPr>
      <a:lvl9pPr marL="23479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1" y="457200"/>
            <a:ext cx="84582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342899" cy="228600"/>
          </a:xfrm>
          <a:prstGeom prst="rect">
            <a:avLst/>
          </a:prstGeom>
          <a:solidFill>
            <a:schemeClr val="accent2"/>
          </a:solidFill>
          <a:ln w="9525">
            <a:noFill/>
            <a:miter lim="800000"/>
            <a:headEnd/>
            <a:tailEnd/>
          </a:ln>
          <a:effectLst/>
        </p:spPr>
        <p:txBody>
          <a:bodyPr vert="horz" wrap="square" lIns="68580" tIns="68580" rIns="68580" bIns="68580" numCol="1" anchor="ctr" anchorCtr="0" compatLnSpc="1">
            <a:prstTxWarp prst="textNoShape">
              <a:avLst/>
            </a:prstTxWarp>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675"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sz="75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342900" y="6400800"/>
            <a:ext cx="3563594" cy="228600"/>
          </a:xfrm>
          <a:prstGeom prst="rect">
            <a:avLst/>
          </a:prstGeom>
        </p:spPr>
        <p:txBody>
          <a:bodyPr vert="horz" lIns="91440" tIns="91440" rIns="91440" bIns="91440" rtlCol="0" anchor="ctr"/>
          <a:lstStyle>
            <a:lvl1pPr algn="l">
              <a:defRPr sz="675" cap="all" baseline="0">
                <a:solidFill>
                  <a:schemeClr val="tx2"/>
                </a:solidFill>
              </a:defRPr>
            </a:lvl1pPr>
          </a:lstStyle>
          <a:p>
            <a:endParaRPr lang="en-US"/>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342900" y="1902372"/>
            <a:ext cx="84582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554524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 id="2147484075" r:id="rId39"/>
    <p:sldLayoutId id="2147484076" r:id="rId40"/>
    <p:sldLayoutId id="2147484077" r:id="rId41"/>
    <p:sldLayoutId id="2147484078" r:id="rId42"/>
    <p:sldLayoutId id="2147484079" r:id="rId43"/>
    <p:sldLayoutId id="2147484080" r:id="rId44"/>
    <p:sldLayoutId id="2147484081" r:id="rId45"/>
    <p:sldLayoutId id="2147484082" r:id="rId46"/>
    <p:sldLayoutId id="2147484083" r:id="rId47"/>
    <p:sldLayoutId id="2147484084" r:id="rId48"/>
    <p:sldLayoutId id="2147484085" r:id="rId49"/>
    <p:sldLayoutId id="2147484086" r:id="rId50"/>
    <p:sldLayoutId id="2147484087" r:id="rId51"/>
    <p:sldLayoutId id="2147484088" r:id="rId52"/>
    <p:sldLayoutId id="2147484089" r:id="rId53"/>
    <p:sldLayoutId id="2147484090" r:id="rId54"/>
    <p:sldLayoutId id="2147484091" r:id="rId55"/>
    <p:sldLayoutId id="2147484092" r:id="rId56"/>
    <p:sldLayoutId id="2147484093" r:id="rId57"/>
    <p:sldLayoutId id="2147484094" r:id="rId58"/>
    <p:sldLayoutId id="2147484095" r:id="rId59"/>
    <p:sldLayoutId id="2147484096" r:id="rId60"/>
    <p:sldLayoutId id="2147484097" r:id="rId61"/>
    <p:sldLayoutId id="2147484098" r:id="rId62"/>
    <p:sldLayoutId id="2147484099" r:id="rId63"/>
    <p:sldLayoutId id="2147484100" r:id="rId64"/>
    <p:sldLayoutId id="2147484101" r:id="rId65"/>
    <p:sldLayoutId id="2147484102" r:id="rId66"/>
    <p:sldLayoutId id="2147484103" r:id="rId67"/>
    <p:sldLayoutId id="2147484104" r:id="rId68"/>
    <p:sldLayoutId id="2147484105" r:id="rId69"/>
    <p:sldLayoutId id="2147484106" r:id="rId70"/>
    <p:sldLayoutId id="2147484107" r:id="rId71"/>
    <p:sldLayoutId id="2147484108" r:id="rId72"/>
    <p:sldLayoutId id="2147484109" r:id="rId73"/>
    <p:sldLayoutId id="2147484110" r:id="rId74"/>
    <p:sldLayoutId id="2147484111" r:id="rId75"/>
    <p:sldLayoutId id="2147484112" r:id="rId76"/>
    <p:sldLayoutId id="2147484113" r:id="rId77"/>
    <p:sldLayoutId id="2147484114" r:id="rId78"/>
    <p:sldLayoutId id="2147484115" r:id="rId79"/>
    <p:sldLayoutId id="2147484116" r:id="rId80"/>
    <p:sldLayoutId id="2147484117" r:id="rId81"/>
    <p:sldLayoutId id="2147484118" r:id="rId82"/>
    <p:sldLayoutId id="2147484119" r:id="rId83"/>
    <p:sldLayoutId id="2147484120" r:id="rId84"/>
    <p:sldLayoutId id="2147484121" r:id="rId85"/>
    <p:sldLayoutId id="2147484122" r:id="rId86"/>
    <p:sldLayoutId id="2147484123" r:id="rId87"/>
  </p:sldLayoutIdLst>
  <p:txStyles>
    <p:titleStyle>
      <a:lvl1pPr algn="l" rtl="0" eaLnBrk="1" fontAlgn="base" hangingPunct="1">
        <a:lnSpc>
          <a:spcPct val="105000"/>
        </a:lnSpc>
        <a:spcBef>
          <a:spcPct val="0"/>
        </a:spcBef>
        <a:spcAft>
          <a:spcPct val="0"/>
        </a:spcAft>
        <a:defRPr sz="21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100" b="1">
          <a:solidFill>
            <a:srgbClr val="ED1A3B"/>
          </a:solidFill>
          <a:latin typeface="Trebuchet MS" pitchFamily="34" charset="0"/>
        </a:defRPr>
      </a:lvl2pPr>
      <a:lvl3pPr algn="l" rtl="0" eaLnBrk="1" fontAlgn="base" hangingPunct="1">
        <a:lnSpc>
          <a:spcPct val="105000"/>
        </a:lnSpc>
        <a:spcBef>
          <a:spcPct val="0"/>
        </a:spcBef>
        <a:spcAft>
          <a:spcPct val="0"/>
        </a:spcAft>
        <a:defRPr sz="2100" b="1">
          <a:solidFill>
            <a:srgbClr val="ED1A3B"/>
          </a:solidFill>
          <a:latin typeface="Trebuchet MS" pitchFamily="34" charset="0"/>
        </a:defRPr>
      </a:lvl3pPr>
      <a:lvl4pPr algn="l" rtl="0" eaLnBrk="1" fontAlgn="base" hangingPunct="1">
        <a:lnSpc>
          <a:spcPct val="105000"/>
        </a:lnSpc>
        <a:spcBef>
          <a:spcPct val="0"/>
        </a:spcBef>
        <a:spcAft>
          <a:spcPct val="0"/>
        </a:spcAft>
        <a:defRPr sz="2100" b="1">
          <a:solidFill>
            <a:srgbClr val="ED1A3B"/>
          </a:solidFill>
          <a:latin typeface="Trebuchet MS" pitchFamily="34" charset="0"/>
        </a:defRPr>
      </a:lvl4pPr>
      <a:lvl5pPr algn="l" rtl="0" eaLnBrk="1" fontAlgn="base" hangingPunct="1">
        <a:lnSpc>
          <a:spcPct val="105000"/>
        </a:lnSpc>
        <a:spcBef>
          <a:spcPct val="0"/>
        </a:spcBef>
        <a:spcAft>
          <a:spcPct val="0"/>
        </a:spcAft>
        <a:defRPr sz="2100" b="1">
          <a:solidFill>
            <a:srgbClr val="ED1A3B"/>
          </a:solidFill>
          <a:latin typeface="Trebuchet MS" pitchFamily="34" charset="0"/>
        </a:defRPr>
      </a:lvl5pPr>
      <a:lvl6pPr marL="342900" algn="l" rtl="0" eaLnBrk="1" fontAlgn="base" hangingPunct="1">
        <a:lnSpc>
          <a:spcPct val="105000"/>
        </a:lnSpc>
        <a:spcBef>
          <a:spcPct val="0"/>
        </a:spcBef>
        <a:spcAft>
          <a:spcPct val="0"/>
        </a:spcAft>
        <a:defRPr sz="2100" b="1">
          <a:solidFill>
            <a:srgbClr val="ED1A3B"/>
          </a:solidFill>
          <a:latin typeface="Trebuchet MS" pitchFamily="34" charset="0"/>
        </a:defRPr>
      </a:lvl6pPr>
      <a:lvl7pPr marL="685800" algn="l" rtl="0" eaLnBrk="1" fontAlgn="base" hangingPunct="1">
        <a:lnSpc>
          <a:spcPct val="105000"/>
        </a:lnSpc>
        <a:spcBef>
          <a:spcPct val="0"/>
        </a:spcBef>
        <a:spcAft>
          <a:spcPct val="0"/>
        </a:spcAft>
        <a:defRPr sz="2100" b="1">
          <a:solidFill>
            <a:srgbClr val="ED1A3B"/>
          </a:solidFill>
          <a:latin typeface="Trebuchet MS" pitchFamily="34" charset="0"/>
        </a:defRPr>
      </a:lvl7pPr>
      <a:lvl8pPr marL="1028700" algn="l" rtl="0" eaLnBrk="1" fontAlgn="base" hangingPunct="1">
        <a:lnSpc>
          <a:spcPct val="105000"/>
        </a:lnSpc>
        <a:spcBef>
          <a:spcPct val="0"/>
        </a:spcBef>
        <a:spcAft>
          <a:spcPct val="0"/>
        </a:spcAft>
        <a:defRPr sz="2100" b="1">
          <a:solidFill>
            <a:srgbClr val="ED1A3B"/>
          </a:solidFill>
          <a:latin typeface="Trebuchet MS" pitchFamily="34" charset="0"/>
        </a:defRPr>
      </a:lvl8pPr>
      <a:lvl9pPr marL="1371600" algn="l" rtl="0" eaLnBrk="1" fontAlgn="base" hangingPunct="1">
        <a:lnSpc>
          <a:spcPct val="105000"/>
        </a:lnSpc>
        <a:spcBef>
          <a:spcPct val="0"/>
        </a:spcBef>
        <a:spcAft>
          <a:spcPct val="0"/>
        </a:spcAft>
        <a:defRPr sz="2100" b="1">
          <a:solidFill>
            <a:srgbClr val="ED1A3B"/>
          </a:solidFill>
          <a:latin typeface="Trebuchet MS" pitchFamily="34" charset="0"/>
        </a:defRPr>
      </a:lvl9pPr>
    </p:titleStyle>
    <p:bodyStyle>
      <a:lvl1pPr marL="0" marR="0" indent="0" algn="l" defTabSz="685800" rtl="0" eaLnBrk="1" fontAlgn="base" latinLnBrk="0" hangingPunct="1">
        <a:lnSpc>
          <a:spcPct val="100000"/>
        </a:lnSpc>
        <a:spcBef>
          <a:spcPts val="0"/>
        </a:spcBef>
        <a:spcAft>
          <a:spcPts val="450"/>
        </a:spcAft>
        <a:buClrTx/>
        <a:buSzTx/>
        <a:buFontTx/>
        <a:buNone/>
        <a:tabLst/>
        <a:defRPr>
          <a:solidFill>
            <a:schemeClr val="tx2"/>
          </a:solidFill>
          <a:latin typeface="+mn-lt"/>
          <a:ea typeface="+mn-ea"/>
          <a:cs typeface="+mn-cs"/>
        </a:defRPr>
      </a:lvl1pPr>
      <a:lvl2pPr marL="205740" marR="0" indent="-205740" algn="l" defTabSz="685800" rtl="0" eaLnBrk="1" fontAlgn="base" latinLnBrk="0" hangingPunct="1">
        <a:lnSpc>
          <a:spcPct val="100000"/>
        </a:lnSpc>
        <a:spcBef>
          <a:spcPts val="0"/>
        </a:spcBef>
        <a:spcAft>
          <a:spcPts val="450"/>
        </a:spcAft>
        <a:buClr>
          <a:schemeClr val="accent1"/>
        </a:buClr>
        <a:buSzPct val="80000"/>
        <a:buFont typeface="Wingdings 3" panose="05040102010807070707" pitchFamily="18" charset="2"/>
        <a:buChar char="u"/>
        <a:tabLst/>
        <a:defRPr>
          <a:solidFill>
            <a:schemeClr val="tx2"/>
          </a:solidFill>
          <a:latin typeface="+mn-lt"/>
        </a:defRPr>
      </a:lvl2pPr>
      <a:lvl3pPr marL="342900" marR="0" indent="-137160" algn="l" defTabSz="685800" rtl="0" eaLnBrk="1" fontAlgn="base" latinLnBrk="0" hangingPunct="1">
        <a:lnSpc>
          <a:spcPct val="100000"/>
        </a:lnSpc>
        <a:spcBef>
          <a:spcPts val="0"/>
        </a:spcBef>
        <a:spcAft>
          <a:spcPts val="450"/>
        </a:spcAft>
        <a:buClrTx/>
        <a:buSzTx/>
        <a:buFont typeface="Arial" panose="020B0604020202020204" pitchFamily="34" charset="0"/>
        <a:buChar char="•"/>
        <a:tabLst/>
        <a:defRPr sz="1350">
          <a:solidFill>
            <a:schemeClr val="tx2"/>
          </a:solidFill>
          <a:latin typeface="+mn-lt"/>
        </a:defRPr>
      </a:lvl3pPr>
      <a:lvl4pPr marL="480060" marR="0" indent="-137160" algn="l" defTabSz="685800" rtl="0" eaLnBrk="1" fontAlgn="base" latinLnBrk="0" hangingPunct="1">
        <a:lnSpc>
          <a:spcPct val="100000"/>
        </a:lnSpc>
        <a:spcBef>
          <a:spcPts val="0"/>
        </a:spcBef>
        <a:spcAft>
          <a:spcPts val="450"/>
        </a:spcAft>
        <a:buClrTx/>
        <a:buSzTx/>
        <a:buFont typeface="Univers HSBCPB Con 520" pitchFamily="34" charset="0"/>
        <a:buChar char="-"/>
        <a:tabLst/>
        <a:defRPr sz="1200">
          <a:solidFill>
            <a:schemeClr val="tx2"/>
          </a:solidFill>
          <a:latin typeface="+mn-lt"/>
        </a:defRPr>
      </a:lvl4pPr>
      <a:lvl5pPr marL="617220" marR="0" indent="-137160" algn="l" defTabSz="685800" rtl="0" eaLnBrk="1" fontAlgn="base" latinLnBrk="0" hangingPunct="1">
        <a:lnSpc>
          <a:spcPct val="100000"/>
        </a:lnSpc>
        <a:spcBef>
          <a:spcPts val="0"/>
        </a:spcBef>
        <a:spcAft>
          <a:spcPts val="450"/>
        </a:spcAft>
        <a:buClrTx/>
        <a:buSzTx/>
        <a:buFont typeface="Courier New" panose="02070309020205020404" pitchFamily="49" charset="0"/>
        <a:buChar char="o"/>
        <a:tabLst/>
        <a:defRPr sz="1200">
          <a:solidFill>
            <a:schemeClr val="tx2"/>
          </a:solidFill>
          <a:latin typeface="+mn-lt"/>
        </a:defRPr>
      </a:lvl5pPr>
      <a:lvl6pPr marL="13192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6pPr>
      <a:lvl7pPr marL="16621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7pPr>
      <a:lvl8pPr marL="20050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8pPr>
      <a:lvl9pPr marL="2347913" indent="-246460" algn="l" rtl="0" eaLnBrk="1" fontAlgn="base" hangingPunct="1">
        <a:spcBef>
          <a:spcPct val="20000"/>
        </a:spcBef>
        <a:spcAft>
          <a:spcPct val="0"/>
        </a:spcAft>
        <a:buFont typeface="Univers HSBCPB Con 520" pitchFamily="34" charset="0"/>
        <a:buChar char="-"/>
        <a:defRPr sz="1050">
          <a:solidFill>
            <a:srgbClr val="78686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28077EF-3DB9-4852-A8C8-9AA18A70A9F8}" type="datetimeFigureOut">
              <a:rPr lang="en-US" dirty="0"/>
              <a:t>6/7/2026</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824718603"/>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71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154B-9E12-6813-676E-D9C422AF6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0C1FE-074A-5DF3-B0E5-D35431D7B3BE}"/>
              </a:ext>
            </a:extLst>
          </p:cNvPr>
          <p:cNvSpPr>
            <a:spLocks noGrp="1"/>
          </p:cNvSpPr>
          <p:nvPr>
            <p:ph type="title"/>
          </p:nvPr>
        </p:nvSpPr>
        <p:spPr>
          <a:xfrm>
            <a:off x="102637" y="365760"/>
            <a:ext cx="8304246" cy="959187"/>
          </a:xfrm>
        </p:spPr>
        <p:txBody>
          <a:bodyPr>
            <a:normAutofit fontScale="90000"/>
          </a:bodyPr>
          <a:lstStyle/>
          <a:p>
            <a:pPr algn="ctr"/>
            <a:r>
              <a:rPr lang="en-US" dirty="0"/>
              <a:t>II. </a:t>
            </a:r>
            <a:r>
              <a:rPr lang="en-US" sz="3600" dirty="0"/>
              <a:t>Do it Anyway, Even When…</a:t>
            </a:r>
            <a:r>
              <a:rPr lang="en-US" sz="3600" b="1" u="sng" dirty="0"/>
              <a:t>Suffering</a:t>
            </a:r>
            <a:endParaRPr lang="en-US" b="1" u="sng" dirty="0"/>
          </a:p>
        </p:txBody>
      </p:sp>
      <p:sp>
        <p:nvSpPr>
          <p:cNvPr id="3" name="Content Placeholder 2">
            <a:extLst>
              <a:ext uri="{FF2B5EF4-FFF2-40B4-BE49-F238E27FC236}">
                <a16:creationId xmlns:a16="http://schemas.microsoft.com/office/drawing/2014/main" id="{350A2014-0B2D-2152-AE73-F52288F36799}"/>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B. Job</a:t>
            </a:r>
          </a:p>
          <a:p>
            <a:pPr marL="514350" indent="-514350">
              <a:buFont typeface="+mj-lt"/>
              <a:buAutoNum type="arabicPeriod" startAt="5"/>
            </a:pPr>
            <a:r>
              <a:rPr lang="en-US" sz="2000" dirty="0"/>
              <a:t>Lessons learned from Job:</a:t>
            </a:r>
          </a:p>
          <a:p>
            <a:pPr marL="1005840" lvl="2" indent="-457200">
              <a:buFont typeface="+mj-lt"/>
              <a:buAutoNum type="alphaUcPeriod"/>
            </a:pPr>
            <a:r>
              <a:rPr lang="en-US" sz="1800" i="1" dirty="0"/>
              <a:t>God is worthy of worship in all seasons </a:t>
            </a:r>
            <a:r>
              <a:rPr lang="en-US" sz="1800" b="1" i="1" dirty="0"/>
              <a:t>(1:20-22)</a:t>
            </a:r>
          </a:p>
          <a:p>
            <a:pPr marL="1005840" lvl="2" indent="-457200">
              <a:buFont typeface="+mj-lt"/>
              <a:buAutoNum type="alphaUcPeriod"/>
            </a:pPr>
            <a:r>
              <a:rPr lang="en-US" sz="1800" i="1" dirty="0"/>
              <a:t>Unwavering faithfulness demands a committed heart &amp; life, long before suffering begins </a:t>
            </a:r>
            <a:r>
              <a:rPr lang="en-US" sz="1800" b="1" i="1" dirty="0"/>
              <a:t>(1:1, 5, 8-11, 2:3-5)</a:t>
            </a:r>
          </a:p>
          <a:p>
            <a:pPr marL="1005840" lvl="2" indent="-457200">
              <a:buFont typeface="+mj-lt"/>
              <a:buAutoNum type="alphaUcPeriod"/>
            </a:pPr>
            <a:r>
              <a:rPr lang="en-US" sz="1800" i="1" dirty="0"/>
              <a:t>God is in control</a:t>
            </a:r>
          </a:p>
          <a:p>
            <a:pPr lvl="4"/>
            <a:r>
              <a:rPr lang="en-US" sz="1800" i="1" dirty="0"/>
              <a:t> </a:t>
            </a:r>
            <a:r>
              <a:rPr lang="en-US" sz="1800" dirty="0"/>
              <a:t>Sets parameters for Satan - preserves Job’s life </a:t>
            </a:r>
            <a:r>
              <a:rPr lang="en-US" sz="1800" b="1" dirty="0"/>
              <a:t>(1:12, 2:6)</a:t>
            </a:r>
          </a:p>
          <a:p>
            <a:pPr lvl="4"/>
            <a:r>
              <a:rPr lang="en-US" sz="1800" dirty="0"/>
              <a:t>God: “Where were you when I laid the foundations of the earth?” </a:t>
            </a:r>
            <a:r>
              <a:rPr lang="en-US" sz="1800" b="1" dirty="0"/>
              <a:t>(38:4; Ch. 38-41)</a:t>
            </a:r>
          </a:p>
          <a:p>
            <a:pPr lvl="4"/>
            <a:r>
              <a:rPr lang="en-US" sz="1800" dirty="0"/>
              <a:t>Job: “I know that you can do all things, and that no purpose of yours can be thwarted” </a:t>
            </a:r>
            <a:r>
              <a:rPr lang="en-US" sz="1800" b="1" dirty="0"/>
              <a:t>(42:1-6)</a:t>
            </a:r>
          </a:p>
          <a:p>
            <a:pPr lvl="4"/>
            <a:r>
              <a:rPr lang="en-US" sz="1800" dirty="0"/>
              <a:t>Dependent on him for grace and relief </a:t>
            </a:r>
            <a:r>
              <a:rPr lang="en-US" sz="1800" b="1" dirty="0"/>
              <a:t>(2 Cor 12:7-10, </a:t>
            </a:r>
            <a:r>
              <a:rPr lang="en-US" sz="1800" b="1" dirty="0" err="1"/>
              <a:t>Jms</a:t>
            </a:r>
            <a:r>
              <a:rPr lang="en-US" sz="1800" b="1" dirty="0"/>
              <a:t> 5:11, Job 42:10-17)  </a:t>
            </a:r>
          </a:p>
          <a:p>
            <a:pPr lvl="4"/>
            <a:endParaRPr lang="en-US" sz="1800" i="1" dirty="0"/>
          </a:p>
          <a:p>
            <a:pPr marL="548640" lvl="2" indent="0">
              <a:buNone/>
            </a:pPr>
            <a:r>
              <a:rPr lang="en-US" sz="1800" dirty="0"/>
              <a:t>                                                                                                                                                                                                                                                                                                                                                                                                                                 </a:t>
            </a:r>
          </a:p>
          <a:p>
            <a:pPr marL="1005840" lvl="2" indent="-457200">
              <a:buFont typeface="+mj-lt"/>
              <a:buAutoNum type="alphaUcPeriod"/>
            </a:pPr>
            <a:endParaRPr lang="en-US" dirty="0"/>
          </a:p>
          <a:p>
            <a:pPr marL="457200" indent="-457200">
              <a:buFont typeface="+mj-lt"/>
              <a:buAutoNum type="arabicPeriod" startAt="5"/>
            </a:pPr>
            <a:endParaRPr lang="en-US" sz="1800" dirty="0"/>
          </a:p>
          <a:p>
            <a:pPr marL="457200" indent="-457200">
              <a:buFont typeface="+mj-lt"/>
              <a:buAutoNum type="arabicPeriod" startAt="5"/>
            </a:pPr>
            <a:endParaRPr lang="en-US" sz="1800" dirty="0"/>
          </a:p>
          <a:p>
            <a:pPr marL="1005840" lvl="2" indent="-457200">
              <a:buFont typeface="+mj-lt"/>
              <a:buAutoNum type="alphaUcPeriod"/>
            </a:pPr>
            <a:endParaRPr lang="en-US" sz="1800" i="1" dirty="0"/>
          </a:p>
          <a:p>
            <a:pPr marL="0" indent="0">
              <a:buNone/>
            </a:pPr>
            <a:endParaRPr lang="en-US" sz="2000" dirty="0"/>
          </a:p>
          <a:p>
            <a:pPr marL="0" indent="0">
              <a:buNone/>
            </a:pPr>
            <a:endParaRPr lang="en-US" sz="1800" i="1" dirty="0"/>
          </a:p>
          <a:p>
            <a:pPr marL="548640" lvl="2" indent="0">
              <a:buNone/>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4405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BBA6C-537A-03CB-BC7D-DC5BB6111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328BA-33B6-CA75-2DCE-21D065ABD457}"/>
              </a:ext>
            </a:extLst>
          </p:cNvPr>
          <p:cNvSpPr>
            <a:spLocks noGrp="1"/>
          </p:cNvSpPr>
          <p:nvPr>
            <p:ph type="title"/>
          </p:nvPr>
        </p:nvSpPr>
        <p:spPr>
          <a:xfrm>
            <a:off x="102637" y="365760"/>
            <a:ext cx="8304246" cy="959187"/>
          </a:xfrm>
        </p:spPr>
        <p:txBody>
          <a:bodyPr>
            <a:normAutofit fontScale="90000"/>
          </a:bodyPr>
          <a:lstStyle/>
          <a:p>
            <a:pPr algn="ctr"/>
            <a:r>
              <a:rPr lang="en-US" dirty="0"/>
              <a:t>II. </a:t>
            </a:r>
            <a:r>
              <a:rPr lang="en-US" sz="3600" dirty="0"/>
              <a:t>Do it Anyway, Even When…</a:t>
            </a:r>
            <a:r>
              <a:rPr lang="en-US" sz="3600" b="1" u="sng" dirty="0"/>
              <a:t>Suffering</a:t>
            </a:r>
            <a:endParaRPr lang="en-US" b="1" u="sng" dirty="0"/>
          </a:p>
        </p:txBody>
      </p:sp>
      <p:sp>
        <p:nvSpPr>
          <p:cNvPr id="3" name="Content Placeholder 2">
            <a:extLst>
              <a:ext uri="{FF2B5EF4-FFF2-40B4-BE49-F238E27FC236}">
                <a16:creationId xmlns:a16="http://schemas.microsoft.com/office/drawing/2014/main" id="{2D8D9E64-3E64-2BB3-C754-F0AA8AC90069}"/>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B. Job</a:t>
            </a:r>
          </a:p>
          <a:p>
            <a:pPr marL="514350" indent="-514350">
              <a:buFont typeface="+mj-lt"/>
              <a:buAutoNum type="arabicPeriod" startAt="5"/>
            </a:pPr>
            <a:r>
              <a:rPr lang="en-US" sz="2000" dirty="0"/>
              <a:t>Lessons learned from Job:</a:t>
            </a:r>
          </a:p>
          <a:p>
            <a:pPr marL="1005840" lvl="2" indent="-457200">
              <a:buFont typeface="+mj-lt"/>
              <a:buAutoNum type="alphaUcPeriod"/>
            </a:pPr>
            <a:r>
              <a:rPr lang="en-US" sz="1800" i="1" dirty="0"/>
              <a:t>God is worthy of worship in all seasons </a:t>
            </a:r>
            <a:r>
              <a:rPr lang="en-US" sz="1800" b="1" i="1" dirty="0"/>
              <a:t>(1:20-22)</a:t>
            </a:r>
          </a:p>
          <a:p>
            <a:pPr marL="1005840" lvl="2" indent="-457200">
              <a:buFont typeface="+mj-lt"/>
              <a:buAutoNum type="alphaUcPeriod"/>
            </a:pPr>
            <a:r>
              <a:rPr lang="en-US" sz="1800" i="1" dirty="0"/>
              <a:t>Unwavering faithfulness demands a committed heart &amp; life, long before suffering begins </a:t>
            </a:r>
            <a:r>
              <a:rPr lang="en-US" sz="1800" b="1" i="1" dirty="0"/>
              <a:t>(1:2, 5, 8-11, 3-5)</a:t>
            </a:r>
          </a:p>
          <a:p>
            <a:pPr marL="1005840" lvl="2" indent="-457200">
              <a:buFont typeface="+mj-lt"/>
              <a:buAutoNum type="alphaUcPeriod"/>
            </a:pPr>
            <a:r>
              <a:rPr lang="en-US" sz="1800" i="1" dirty="0"/>
              <a:t>God is in control</a:t>
            </a:r>
          </a:p>
          <a:p>
            <a:pPr marL="1005840" lvl="2" indent="-457200">
              <a:buFont typeface="+mj-lt"/>
              <a:buAutoNum type="alphaUcPeriod"/>
            </a:pPr>
            <a:r>
              <a:rPr lang="en-US" sz="1800" i="1" dirty="0"/>
              <a:t>Suffering produces endurance </a:t>
            </a:r>
            <a:r>
              <a:rPr lang="en-US" sz="1800" b="1" i="1" dirty="0"/>
              <a:t>(James 5:11, Romans 5:3-5)</a:t>
            </a:r>
          </a:p>
          <a:p>
            <a:pPr marL="548640" lvl="2" indent="0">
              <a:buNone/>
            </a:pPr>
            <a:endParaRPr lang="en-US" sz="1800" dirty="0"/>
          </a:p>
          <a:p>
            <a:pPr lvl="4"/>
            <a:endParaRPr lang="en-US" sz="1800" i="1" dirty="0"/>
          </a:p>
          <a:p>
            <a:pPr marL="548640" lvl="2" indent="0">
              <a:buNone/>
            </a:pPr>
            <a:r>
              <a:rPr lang="en-US" sz="1800" dirty="0"/>
              <a:t>                                                                                                                                                                                                                                                                                                                                                                                                                                 </a:t>
            </a:r>
          </a:p>
          <a:p>
            <a:pPr marL="1005840" lvl="2" indent="-457200">
              <a:buFont typeface="+mj-lt"/>
              <a:buAutoNum type="alphaUcPeriod"/>
            </a:pPr>
            <a:endParaRPr lang="en-US" dirty="0"/>
          </a:p>
          <a:p>
            <a:pPr marL="457200" indent="-457200">
              <a:buFont typeface="+mj-lt"/>
              <a:buAutoNum type="arabicPeriod" startAt="5"/>
            </a:pPr>
            <a:endParaRPr lang="en-US" sz="1800" dirty="0"/>
          </a:p>
          <a:p>
            <a:pPr marL="457200" indent="-457200">
              <a:buFont typeface="+mj-lt"/>
              <a:buAutoNum type="arabicPeriod" startAt="5"/>
            </a:pPr>
            <a:endParaRPr lang="en-US" sz="1800" dirty="0"/>
          </a:p>
          <a:p>
            <a:pPr marL="1005840" lvl="2" indent="-457200">
              <a:buFont typeface="+mj-lt"/>
              <a:buAutoNum type="alphaUcPeriod"/>
            </a:pPr>
            <a:endParaRPr lang="en-US" sz="1800" i="1" dirty="0"/>
          </a:p>
          <a:p>
            <a:pPr marL="0" indent="0">
              <a:buNone/>
            </a:pPr>
            <a:endParaRPr lang="en-US" sz="2000" dirty="0"/>
          </a:p>
          <a:p>
            <a:pPr marL="0" indent="0">
              <a:buNone/>
            </a:pPr>
            <a:endParaRPr lang="en-US" sz="1800" i="1" dirty="0"/>
          </a:p>
          <a:p>
            <a:pPr marL="548640" lvl="2" indent="0">
              <a:buNone/>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263348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E6037-4E59-4960-FC72-E9194E521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0990D-87BA-24A2-8AA9-C2B82E114487}"/>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5DF76B69-94BF-75DB-79AB-F819C9C1D9F6}"/>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C. Jesus</a:t>
            </a:r>
          </a:p>
          <a:p>
            <a:pPr marL="457200" indent="-457200">
              <a:buFont typeface="+mj-lt"/>
              <a:buAutoNum type="arabicPeriod"/>
            </a:pPr>
            <a:r>
              <a:rPr lang="en-US" sz="2000" dirty="0"/>
              <a:t>Jesus was scared/troubled as he contemplated crucifixion </a:t>
            </a:r>
            <a:r>
              <a:rPr lang="en-US" sz="2000" b="1" dirty="0"/>
              <a:t>(Mark 14:32-42)</a:t>
            </a:r>
          </a:p>
          <a:p>
            <a:pPr marL="1005840" lvl="2" indent="-457200">
              <a:buFont typeface="+mj-lt"/>
              <a:buAutoNum type="alphaUcPeriod"/>
            </a:pPr>
            <a:r>
              <a:rPr lang="en-US" sz="1800" i="1" dirty="0"/>
              <a:t>Jesus “began to be </a:t>
            </a:r>
            <a:r>
              <a:rPr lang="en-US" sz="1800" b="1" i="1" u="sng" dirty="0"/>
              <a:t>greatly amazed</a:t>
            </a:r>
            <a:r>
              <a:rPr lang="en-US" sz="1800" i="1" dirty="0"/>
              <a:t>, and </a:t>
            </a:r>
            <a:r>
              <a:rPr lang="en-US" sz="1800" b="1" i="1" u="sng" dirty="0"/>
              <a:t>sore troubled</a:t>
            </a:r>
            <a:r>
              <a:rPr lang="en-US" sz="1800" i="1" dirty="0"/>
              <a:t>. And he saith unto them, my soul is </a:t>
            </a:r>
            <a:r>
              <a:rPr lang="en-US" sz="1800" b="1" i="1" u="sng" dirty="0"/>
              <a:t>exceeding sorrowful </a:t>
            </a:r>
            <a:r>
              <a:rPr lang="en-US" sz="1800" i="1" dirty="0"/>
              <a:t>even unto death” </a:t>
            </a:r>
            <a:r>
              <a:rPr lang="en-US" sz="1800" b="1" i="1" dirty="0"/>
              <a:t>(v. 33-34)</a:t>
            </a:r>
          </a:p>
          <a:p>
            <a:pPr lvl="4"/>
            <a:r>
              <a:rPr lang="en-US" sz="1800" b="1" u="sng" dirty="0"/>
              <a:t>“Greatly Amazed” (</a:t>
            </a:r>
            <a:r>
              <a:rPr lang="en-US" sz="1800" b="1" u="sng" dirty="0" err="1"/>
              <a:t>ekthambeó</a:t>
            </a:r>
            <a:r>
              <a:rPr lang="en-US" sz="1800" b="1" u="sng" dirty="0"/>
              <a:t>) </a:t>
            </a:r>
            <a:r>
              <a:rPr lang="en-US" sz="1800" dirty="0"/>
              <a:t>- awe struck, alarmed, terrified</a:t>
            </a:r>
          </a:p>
          <a:p>
            <a:pPr lvl="4"/>
            <a:r>
              <a:rPr lang="en-US" sz="1800" b="1" u="sng" dirty="0"/>
              <a:t>“Sore Troubled” (</a:t>
            </a:r>
            <a:r>
              <a:rPr lang="en-US" sz="1800" b="1" u="sng" dirty="0" err="1"/>
              <a:t>adémoneó</a:t>
            </a:r>
            <a:r>
              <a:rPr lang="en-US" sz="1800" b="1" u="sng" dirty="0"/>
              <a:t>) </a:t>
            </a:r>
            <a:r>
              <a:rPr lang="en-US" sz="1800" dirty="0"/>
              <a:t>- distressed, grieved, troubled</a:t>
            </a:r>
          </a:p>
          <a:p>
            <a:pPr lvl="4"/>
            <a:r>
              <a:rPr lang="en-US" sz="1800" b="1" u="sng" dirty="0"/>
              <a:t>“Exceeding Sorrowful” (</a:t>
            </a:r>
            <a:r>
              <a:rPr lang="en-US" sz="1800" b="1" u="sng" dirty="0" err="1"/>
              <a:t>perilupos</a:t>
            </a:r>
            <a:r>
              <a:rPr lang="en-US" sz="1800" b="1" u="sng" dirty="0"/>
              <a:t>) </a:t>
            </a:r>
            <a:r>
              <a:rPr lang="en-US" sz="1800" dirty="0"/>
              <a:t>– very sad, in agony</a:t>
            </a:r>
          </a:p>
          <a:p>
            <a:pPr lvl="4"/>
            <a:endParaRPr lang="en-US" sz="18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729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58EF-36F6-4CF0-0A6C-F89B2B2E4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4B9DA-2E36-CEA5-172D-4C80AAD6F31E}"/>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B4E3947D-0699-F344-0BC1-C7D4B4711126}"/>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C. Jesus</a:t>
            </a:r>
          </a:p>
          <a:p>
            <a:pPr marL="457200" indent="-457200">
              <a:buFont typeface="+mj-lt"/>
              <a:buAutoNum type="arabicPeriod"/>
            </a:pPr>
            <a:r>
              <a:rPr lang="en-US" sz="2000" dirty="0"/>
              <a:t>Jesus was scared/troubled as he contemplated crucifixion </a:t>
            </a:r>
            <a:r>
              <a:rPr lang="en-US" sz="2000" b="1" dirty="0"/>
              <a:t>(Mark 14:32-42)</a:t>
            </a:r>
          </a:p>
          <a:p>
            <a:pPr marL="1005840" lvl="2" indent="-457200">
              <a:buFont typeface="+mj-lt"/>
              <a:buAutoNum type="alphaUcPeriod"/>
            </a:pPr>
            <a:r>
              <a:rPr lang="en-US" sz="1800" i="1" dirty="0"/>
              <a:t>Jesus “began to be </a:t>
            </a:r>
            <a:r>
              <a:rPr lang="en-US" sz="1800" b="1" i="1" u="sng" dirty="0"/>
              <a:t>greatly amazed</a:t>
            </a:r>
            <a:r>
              <a:rPr lang="en-US" sz="1800" i="1" dirty="0"/>
              <a:t>, and </a:t>
            </a:r>
            <a:r>
              <a:rPr lang="en-US" sz="1800" b="1" i="1" u="sng" dirty="0"/>
              <a:t>sore troubled</a:t>
            </a:r>
            <a:r>
              <a:rPr lang="en-US" sz="1800" i="1" dirty="0"/>
              <a:t>. And he saith unto them, my soul is </a:t>
            </a:r>
            <a:r>
              <a:rPr lang="en-US" sz="1800" b="1" i="1" u="sng" dirty="0"/>
              <a:t>exceeding sorrowful </a:t>
            </a:r>
            <a:r>
              <a:rPr lang="en-US" sz="1800" i="1" dirty="0"/>
              <a:t>even unto death” </a:t>
            </a:r>
            <a:r>
              <a:rPr lang="en-US" sz="1800" b="1" i="1" dirty="0"/>
              <a:t>(v. 33-34)</a:t>
            </a:r>
          </a:p>
          <a:p>
            <a:pPr marL="1005840" lvl="2" indent="-457200">
              <a:buFont typeface="+mj-lt"/>
              <a:buAutoNum type="alphaUcPeriod"/>
            </a:pPr>
            <a:r>
              <a:rPr lang="en-US" sz="1800" i="1" dirty="0"/>
              <a:t>Prayed 3 times – “remove this cup from me” </a:t>
            </a:r>
            <a:r>
              <a:rPr lang="en-US" sz="1800" b="1" i="1" dirty="0"/>
              <a:t>(v. 35-36, 39, 41)</a:t>
            </a:r>
          </a:p>
          <a:p>
            <a:pPr marL="1005840" lvl="2" indent="-457200">
              <a:buFont typeface="+mj-lt"/>
              <a:buAutoNum type="alphaUcPeriod"/>
            </a:pPr>
            <a:r>
              <a:rPr lang="en-US" sz="1800" i="1" dirty="0"/>
              <a:t>An angel appeared to strengthen him </a:t>
            </a:r>
            <a:r>
              <a:rPr lang="en-US" sz="1800" b="1" i="1" dirty="0"/>
              <a:t>(Luke 22:43)</a:t>
            </a:r>
          </a:p>
          <a:p>
            <a:pPr marL="1005840" lvl="2" indent="-457200">
              <a:buFont typeface="+mj-lt"/>
              <a:buAutoNum type="alphaUcPeriod"/>
            </a:pPr>
            <a:r>
              <a:rPr lang="en-US" sz="1800" i="1" dirty="0"/>
              <a:t>Sweat became like drops of blood </a:t>
            </a:r>
            <a:r>
              <a:rPr lang="en-US" sz="1800" b="1" i="1" dirty="0"/>
              <a:t>(Luke 22:44)</a:t>
            </a:r>
            <a:endParaRPr lang="en-US" sz="1800" b="1"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40098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6FF26-8F9A-8459-4A65-4810F3089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64B57-0C55-E5B6-B8F8-F155ED194A4E}"/>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39C4200E-3BFC-8AF8-0626-B3EDA67ABF56}"/>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C. Jesus</a:t>
            </a:r>
          </a:p>
          <a:p>
            <a:pPr marL="457200" indent="-457200">
              <a:buFont typeface="+mj-lt"/>
              <a:buAutoNum type="arabicPeriod"/>
            </a:pPr>
            <a:r>
              <a:rPr lang="en-US" sz="2000" dirty="0"/>
              <a:t>Jesus was scared/troubled as he contemplated crucifixion </a:t>
            </a:r>
            <a:r>
              <a:rPr lang="en-US" sz="2000" b="1" dirty="0"/>
              <a:t>(Mark 14:32-42) </a:t>
            </a:r>
          </a:p>
          <a:p>
            <a:pPr marL="457200" indent="-457200">
              <a:buFont typeface="+mj-lt"/>
              <a:buAutoNum type="arabicPeriod"/>
            </a:pPr>
            <a:r>
              <a:rPr lang="en-US" sz="2000" dirty="0"/>
              <a:t>Yet allowed himself to be captured &amp; crucified to fulfill the scriptures </a:t>
            </a:r>
            <a:r>
              <a:rPr lang="en-US" sz="2000" b="1" dirty="0"/>
              <a:t>(Matt 26:51-56, 27:27-50)</a:t>
            </a:r>
          </a:p>
          <a:p>
            <a:pPr marL="457200" indent="-457200">
              <a:buFont typeface="+mj-lt"/>
              <a:buAutoNum type="arabicPeriod"/>
            </a:pPr>
            <a:r>
              <a:rPr lang="en-US" sz="2000" dirty="0"/>
              <a:t>Lessons learned from Jesus:</a:t>
            </a:r>
          </a:p>
          <a:p>
            <a:pPr marL="1005840" lvl="2" indent="-457200">
              <a:buFont typeface="+mj-lt"/>
              <a:buAutoNum type="alphaUcPeriod"/>
            </a:pPr>
            <a:r>
              <a:rPr lang="en-US" sz="1800" i="1" dirty="0"/>
              <a:t>Can overcome fear when we focus on the Lord and eternity</a:t>
            </a:r>
          </a:p>
          <a:p>
            <a:pPr lvl="4"/>
            <a:r>
              <a:rPr lang="en-US" sz="1800" dirty="0"/>
              <a:t>Jesus – “Nevertheless not my will, but thine be done” </a:t>
            </a:r>
            <a:r>
              <a:rPr lang="en-US" sz="1800" b="1" dirty="0"/>
              <a:t>(Luke 22:42)</a:t>
            </a:r>
          </a:p>
          <a:p>
            <a:pPr lvl="4"/>
            <a:r>
              <a:rPr lang="en-US" sz="1800" dirty="0"/>
              <a:t>Jesus – “For this cause I came unto this hour” </a:t>
            </a:r>
            <a:r>
              <a:rPr lang="en-US" sz="1800" b="1" dirty="0"/>
              <a:t>(John 12:24-28)</a:t>
            </a:r>
          </a:p>
          <a:p>
            <a:pPr lvl="4"/>
            <a:r>
              <a:rPr lang="en-US" sz="1800" dirty="0"/>
              <a:t>Jesus – Endured the cross for the joy set before him </a:t>
            </a:r>
            <a:r>
              <a:rPr lang="en-US" sz="1800" b="1" dirty="0"/>
              <a:t>(Heb 12:2)</a:t>
            </a:r>
          </a:p>
          <a:p>
            <a:pPr lvl="4"/>
            <a:r>
              <a:rPr lang="en-US" sz="1800" dirty="0"/>
              <a:t>Peter – Fear overcame faith when he took his eyes off Jesus </a:t>
            </a:r>
            <a:r>
              <a:rPr lang="en-US" sz="1800" b="1" dirty="0"/>
              <a:t>(Matt 14:28-32)</a:t>
            </a:r>
          </a:p>
          <a:p>
            <a:pPr marL="1005840" lvl="2" indent="-457200">
              <a:buFont typeface="+mj-lt"/>
              <a:buAutoNum type="alphaUcPeriod"/>
            </a:pPr>
            <a:endParaRPr lang="en-US" sz="1600" i="1" dirty="0"/>
          </a:p>
          <a:p>
            <a:pPr marL="457200" indent="-457200">
              <a:buFont typeface="+mj-lt"/>
              <a:buAutoNum type="arabicPeriod"/>
            </a:pPr>
            <a:endParaRPr lang="en-US" sz="20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427641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C1894-F608-D00B-8BC0-F02295172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7240-3EE0-1700-22B3-C32DE0926AED}"/>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6AFE4894-21EF-1C85-08C3-5FCF51F14172}"/>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C. Jesus</a:t>
            </a:r>
          </a:p>
          <a:p>
            <a:pPr marL="457200" indent="-457200">
              <a:buFont typeface="+mj-lt"/>
              <a:buAutoNum type="arabicPeriod"/>
            </a:pPr>
            <a:r>
              <a:rPr lang="en-US" sz="2000" dirty="0"/>
              <a:t>Jesus was scared/troubled as he contemplated crucifixion </a:t>
            </a:r>
            <a:r>
              <a:rPr lang="en-US" sz="2000" b="1" dirty="0"/>
              <a:t>(Mark 14:32-42) </a:t>
            </a:r>
          </a:p>
          <a:p>
            <a:pPr marL="457200" indent="-457200">
              <a:buFont typeface="+mj-lt"/>
              <a:buAutoNum type="arabicPeriod"/>
            </a:pPr>
            <a:r>
              <a:rPr lang="en-US" sz="2000" dirty="0"/>
              <a:t>Yet allowed himself to be captured &amp; crucified to fulfill the scriptures </a:t>
            </a:r>
            <a:r>
              <a:rPr lang="en-US" sz="2000" b="1" dirty="0"/>
              <a:t>(Matt 26:51-56, 27:27-50)</a:t>
            </a:r>
          </a:p>
          <a:p>
            <a:pPr marL="457200" indent="-457200">
              <a:buFont typeface="+mj-lt"/>
              <a:buAutoNum type="arabicPeriod"/>
            </a:pPr>
            <a:r>
              <a:rPr lang="en-US" sz="2000" dirty="0"/>
              <a:t>Lessons learned from Jesus:</a:t>
            </a:r>
          </a:p>
          <a:p>
            <a:pPr marL="1005840" lvl="2" indent="-457200">
              <a:buFont typeface="+mj-lt"/>
              <a:buAutoNum type="alphaUcPeriod"/>
            </a:pPr>
            <a:r>
              <a:rPr lang="en-US" sz="1800" i="1" dirty="0"/>
              <a:t>Can overcome fear when we focus on the Lord and eternity</a:t>
            </a:r>
          </a:p>
          <a:p>
            <a:pPr marL="1005840" lvl="2" indent="-457200">
              <a:buFont typeface="+mj-lt"/>
              <a:buAutoNum type="alphaUcPeriod"/>
            </a:pPr>
            <a:r>
              <a:rPr lang="en-US" sz="1800" i="1" dirty="0"/>
              <a:t>Feeling scared doesn’t mean you’re unqualified. It puts you in good company</a:t>
            </a:r>
          </a:p>
          <a:p>
            <a:pPr lvl="4">
              <a:buFont typeface="Arial" panose="020B0604020202020204" pitchFamily="34" charset="0"/>
              <a:buChar char="•"/>
            </a:pPr>
            <a:r>
              <a:rPr lang="en-US" sz="1800" dirty="0"/>
              <a:t>Jesus – “let this cup pass from me”</a:t>
            </a:r>
          </a:p>
          <a:p>
            <a:pPr lvl="4">
              <a:buFont typeface="Arial" panose="020B0604020202020204" pitchFamily="34" charset="0"/>
              <a:buChar char="•"/>
            </a:pPr>
            <a:r>
              <a:rPr lang="en-US" sz="1800" dirty="0"/>
              <a:t>Moses – “Who am I, that I should go unto Pharaoh?”</a:t>
            </a:r>
            <a:r>
              <a:rPr lang="en-US" sz="1800" b="1" dirty="0"/>
              <a:t> (Ex. 3:11, 4:1, 10)</a:t>
            </a:r>
          </a:p>
          <a:p>
            <a:pPr lvl="4">
              <a:buFont typeface="Arial" panose="020B0604020202020204" pitchFamily="34" charset="0"/>
              <a:buChar char="•"/>
            </a:pPr>
            <a:r>
              <a:rPr lang="en-US" sz="1800" dirty="0"/>
              <a:t>Gideon – tried to hide in a winepress, continuously asked for confirming signs </a:t>
            </a:r>
            <a:r>
              <a:rPr lang="en-US" sz="1800" b="1" dirty="0"/>
              <a:t>(Judges 6:11, 15, 17-24, 37, 39-40)</a:t>
            </a:r>
          </a:p>
          <a:p>
            <a:pPr marL="457200" indent="-457200">
              <a:buFont typeface="+mj-lt"/>
              <a:buAutoNum type="arabicPeriod"/>
            </a:pPr>
            <a:endParaRPr lang="en-US" sz="20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4565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8A7F0-044D-6E58-2F96-AAFFB4048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FEF32-E0F0-8EEF-BCF6-8FD1B6AD0679}"/>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B3C86084-6F36-FECC-3D0C-1E2F98BB1718}"/>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C. Jesus</a:t>
            </a:r>
          </a:p>
          <a:p>
            <a:pPr marL="457200" indent="-457200">
              <a:buFont typeface="+mj-lt"/>
              <a:buAutoNum type="arabicPeriod"/>
            </a:pPr>
            <a:r>
              <a:rPr lang="en-US" sz="2000" dirty="0"/>
              <a:t>Jesus was scared/troubled as he contemplated crucifixion </a:t>
            </a:r>
            <a:r>
              <a:rPr lang="en-US" sz="2000" b="1" dirty="0"/>
              <a:t>(Mark 14:32-42) </a:t>
            </a:r>
          </a:p>
          <a:p>
            <a:pPr marL="457200" indent="-457200">
              <a:buFont typeface="+mj-lt"/>
              <a:buAutoNum type="arabicPeriod"/>
            </a:pPr>
            <a:r>
              <a:rPr lang="en-US" sz="2000" dirty="0"/>
              <a:t>Yet allowed himself to be captured &amp; crucified to fulfill the scriptures </a:t>
            </a:r>
            <a:r>
              <a:rPr lang="en-US" sz="2000" b="1" dirty="0"/>
              <a:t>(Matt 26:51-56, 27:27-50)</a:t>
            </a:r>
          </a:p>
          <a:p>
            <a:pPr marL="457200" indent="-457200">
              <a:buFont typeface="+mj-lt"/>
              <a:buAutoNum type="arabicPeriod"/>
            </a:pPr>
            <a:r>
              <a:rPr lang="en-US" sz="2000" dirty="0"/>
              <a:t>Lessons learned from Jesus:</a:t>
            </a:r>
          </a:p>
          <a:p>
            <a:pPr marL="1005840" lvl="2" indent="-457200">
              <a:buFont typeface="+mj-lt"/>
              <a:buAutoNum type="alphaUcPeriod"/>
            </a:pPr>
            <a:r>
              <a:rPr lang="en-US" sz="1800" i="1" dirty="0"/>
              <a:t>Can overcome fear when we focus on the Lord and eternity</a:t>
            </a:r>
          </a:p>
          <a:p>
            <a:pPr marL="1005840" lvl="2" indent="-457200">
              <a:buFont typeface="+mj-lt"/>
              <a:buAutoNum type="alphaUcPeriod"/>
            </a:pPr>
            <a:r>
              <a:rPr lang="en-US" sz="1800" i="1" dirty="0"/>
              <a:t>Feeling scared doesn’t mean you’re unqualified. It puts you in good company</a:t>
            </a:r>
          </a:p>
          <a:p>
            <a:pPr marL="1005840" lvl="2" indent="-457200">
              <a:buFont typeface="+mj-lt"/>
              <a:buAutoNum type="alphaUcPeriod"/>
            </a:pPr>
            <a:r>
              <a:rPr lang="en-US" sz="1800" i="1" dirty="0"/>
              <a:t>Entrance to Heaven isn’t defined by whether we’re scared, but by whether we act in spite of our fears </a:t>
            </a:r>
            <a:r>
              <a:rPr lang="en-US" sz="1800" b="1" i="1" dirty="0"/>
              <a:t>(Rev 21:7-8)</a:t>
            </a:r>
          </a:p>
          <a:p>
            <a:pPr lvl="4"/>
            <a:r>
              <a:rPr lang="en-US" sz="1800" b="1" u="sng" dirty="0"/>
              <a:t>“Fearful” (</a:t>
            </a:r>
            <a:r>
              <a:rPr lang="en-US" sz="1800" b="1" u="sng" dirty="0" err="1"/>
              <a:t>Deilos</a:t>
            </a:r>
            <a:r>
              <a:rPr lang="en-US" sz="1800" b="1" u="sng" dirty="0"/>
              <a:t>)</a:t>
            </a:r>
            <a:r>
              <a:rPr lang="en-US" sz="1800" b="1" dirty="0"/>
              <a:t> </a:t>
            </a:r>
            <a:r>
              <a:rPr lang="en-US" sz="1800" dirty="0"/>
              <a:t>– cowardly, timid. A spirit that shrinks back when God calls for trust and obedience, contrasting sharply with the bold confidence produced by the Spirit.</a:t>
            </a:r>
          </a:p>
          <a:p>
            <a:pPr lvl="5"/>
            <a:endParaRPr lang="en-US" sz="1600" dirty="0"/>
          </a:p>
          <a:p>
            <a:pPr marL="548640" lvl="2" indent="0">
              <a:buNone/>
            </a:pPr>
            <a:endParaRPr lang="en-US" sz="1600" i="1" dirty="0"/>
          </a:p>
          <a:p>
            <a:pPr marL="457200" indent="-457200">
              <a:buFont typeface="+mj-lt"/>
              <a:buAutoNum type="arabicPeriod"/>
            </a:pPr>
            <a:endParaRPr lang="en-US" sz="20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425549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14F66-B0AD-708C-B571-7A8F7257C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B8641-E88A-DD62-60B1-5CF4B145D03D}"/>
              </a:ext>
            </a:extLst>
          </p:cNvPr>
          <p:cNvSpPr>
            <a:spLocks noGrp="1"/>
          </p:cNvSpPr>
          <p:nvPr>
            <p:ph type="title"/>
          </p:nvPr>
        </p:nvSpPr>
        <p:spPr>
          <a:xfrm>
            <a:off x="102637" y="365760"/>
            <a:ext cx="8304246" cy="959187"/>
          </a:xfrm>
        </p:spPr>
        <p:txBody>
          <a:bodyPr>
            <a:normAutofit fontScale="90000"/>
          </a:bodyPr>
          <a:lstStyle/>
          <a:p>
            <a:pPr algn="ctr"/>
            <a:r>
              <a:rPr lang="en-US" dirty="0"/>
              <a:t>III. </a:t>
            </a:r>
            <a:r>
              <a:rPr lang="en-US" sz="3600" dirty="0"/>
              <a:t>Do it Anyway, Even When…</a:t>
            </a:r>
            <a:r>
              <a:rPr lang="en-US" sz="3600" b="1" u="sng" dirty="0"/>
              <a:t>It’s Scary</a:t>
            </a:r>
            <a:endParaRPr lang="en-US" b="1" u="sng" dirty="0"/>
          </a:p>
        </p:txBody>
      </p:sp>
      <p:sp>
        <p:nvSpPr>
          <p:cNvPr id="3" name="Content Placeholder 2">
            <a:extLst>
              <a:ext uri="{FF2B5EF4-FFF2-40B4-BE49-F238E27FC236}">
                <a16:creationId xmlns:a16="http://schemas.microsoft.com/office/drawing/2014/main" id="{43496B5B-FC6C-1999-9891-F934CA5E1C69}"/>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Revelation 21:8</a:t>
            </a:r>
          </a:p>
          <a:p>
            <a:pPr marL="342900" indent="-342900">
              <a:buFont typeface="+mj-lt"/>
              <a:buAutoNum type="arabicPeriod"/>
            </a:pPr>
            <a:r>
              <a:rPr lang="en-US" sz="2000" dirty="0"/>
              <a:t>If lake of fire is reserved for prioritizing fear of death over the Gospel, will God excuse us for prioritizing fear over our minor challenges?</a:t>
            </a:r>
          </a:p>
          <a:p>
            <a:pPr marL="891540" lvl="2" indent="-342900">
              <a:buFont typeface="+mj-lt"/>
              <a:buAutoNum type="alphaUcPeriod"/>
            </a:pPr>
            <a:r>
              <a:rPr lang="en-US" sz="1800" i="1" dirty="0"/>
              <a:t>Becoming a Christian</a:t>
            </a:r>
          </a:p>
          <a:p>
            <a:pPr marL="891540" lvl="2" indent="-342900">
              <a:buFont typeface="+mj-lt"/>
              <a:buAutoNum type="alphaUcPeriod"/>
            </a:pPr>
            <a:r>
              <a:rPr lang="en-US" sz="1800" i="1" dirty="0"/>
              <a:t>Removing sin from life</a:t>
            </a:r>
          </a:p>
          <a:p>
            <a:pPr marL="891540" lvl="2" indent="-342900">
              <a:buFont typeface="+mj-lt"/>
              <a:buAutoNum type="alphaUcPeriod"/>
            </a:pPr>
            <a:r>
              <a:rPr lang="en-US" sz="1800" i="1" dirty="0"/>
              <a:t>Withdrawing from Family</a:t>
            </a:r>
          </a:p>
          <a:p>
            <a:pPr marL="891540" lvl="2" indent="-342900">
              <a:buFont typeface="+mj-lt"/>
              <a:buAutoNum type="alphaUcPeriod"/>
            </a:pPr>
            <a:r>
              <a:rPr lang="en-US" sz="1800" i="1" dirty="0"/>
              <a:t>Teaching the Gospel to others</a:t>
            </a:r>
          </a:p>
          <a:p>
            <a:pPr marL="891540" lvl="2" indent="-342900">
              <a:buFont typeface="+mj-lt"/>
              <a:buAutoNum type="alphaUcPeriod"/>
            </a:pPr>
            <a:r>
              <a:rPr lang="en-US" sz="1800" i="1" dirty="0"/>
              <a:t>Rebuking a brother/sister for sin</a:t>
            </a:r>
          </a:p>
          <a:p>
            <a:pPr marL="891540" lvl="2" indent="-342900">
              <a:buFont typeface="+mj-lt"/>
              <a:buAutoNum type="alphaUcPeriod"/>
            </a:pPr>
            <a:r>
              <a:rPr lang="en-US" sz="1800" i="1" dirty="0"/>
              <a:t>Growing </a:t>
            </a:r>
            <a:r>
              <a:rPr lang="en-US" sz="1800" b="1" i="1" dirty="0"/>
              <a:t>(Matt 25:24-26)</a:t>
            </a:r>
          </a:p>
          <a:p>
            <a:pPr lvl="5"/>
            <a:endParaRPr lang="en-US" sz="1600" dirty="0"/>
          </a:p>
          <a:p>
            <a:pPr marL="548640" lvl="2" indent="0">
              <a:buNone/>
            </a:pPr>
            <a:endParaRPr lang="en-US" sz="1600" i="1" dirty="0"/>
          </a:p>
          <a:p>
            <a:pPr marL="457200" indent="-457200">
              <a:buFont typeface="+mj-lt"/>
              <a:buAutoNum type="arabicPeriod"/>
            </a:pPr>
            <a:endParaRPr lang="en-US" sz="20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38214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E193E-3436-8F3F-0FF0-812394B16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B92B3-8458-57DA-8282-C5209DB39769}"/>
              </a:ext>
            </a:extLst>
          </p:cNvPr>
          <p:cNvSpPr>
            <a:spLocks noGrp="1"/>
          </p:cNvSpPr>
          <p:nvPr>
            <p:ph type="title"/>
          </p:nvPr>
        </p:nvSpPr>
        <p:spPr>
          <a:xfrm>
            <a:off x="102637" y="365760"/>
            <a:ext cx="8304246" cy="959187"/>
          </a:xfrm>
        </p:spPr>
        <p:txBody>
          <a:bodyPr>
            <a:normAutofit/>
          </a:bodyPr>
          <a:lstStyle/>
          <a:p>
            <a:pPr algn="ctr"/>
            <a:r>
              <a:rPr lang="en-US" sz="3200" dirty="0"/>
              <a:t>Conclusions</a:t>
            </a:r>
            <a:endParaRPr lang="en-US" sz="3200" b="1" u="sng" dirty="0"/>
          </a:p>
        </p:txBody>
      </p:sp>
      <p:sp>
        <p:nvSpPr>
          <p:cNvPr id="3" name="Content Placeholder 2">
            <a:extLst>
              <a:ext uri="{FF2B5EF4-FFF2-40B4-BE49-F238E27FC236}">
                <a16:creationId xmlns:a16="http://schemas.microsoft.com/office/drawing/2014/main" id="{C4B0BCEE-83E3-40FB-93D8-CD1D00D265FA}"/>
              </a:ext>
            </a:extLst>
          </p:cNvPr>
          <p:cNvSpPr>
            <a:spLocks noGrp="1"/>
          </p:cNvSpPr>
          <p:nvPr>
            <p:ph idx="1"/>
          </p:nvPr>
        </p:nvSpPr>
        <p:spPr>
          <a:xfrm>
            <a:off x="335903" y="1324947"/>
            <a:ext cx="7669762" cy="5402424"/>
          </a:xfrm>
        </p:spPr>
        <p:txBody>
          <a:bodyPr>
            <a:normAutofit/>
          </a:bodyPr>
          <a:lstStyle/>
          <a:p>
            <a:pPr marL="457200" indent="-457200">
              <a:buFont typeface="+mj-lt"/>
              <a:buAutoNum type="arabicPeriod"/>
            </a:pPr>
            <a:r>
              <a:rPr lang="en-US" sz="2000" dirty="0"/>
              <a:t>Nothing wrong with seeking to improve difficult circumstances </a:t>
            </a:r>
            <a:r>
              <a:rPr lang="en-US" sz="2000" b="1" dirty="0"/>
              <a:t>(Acts 9:25)</a:t>
            </a:r>
          </a:p>
          <a:p>
            <a:pPr marL="457200" indent="-457200">
              <a:buFont typeface="+mj-lt"/>
              <a:buAutoNum type="arabicPeriod"/>
            </a:pPr>
            <a:r>
              <a:rPr lang="en-US" sz="2000" dirty="0"/>
              <a:t>Nothing wrong with removing stumbling blocks </a:t>
            </a:r>
            <a:r>
              <a:rPr lang="en-US" sz="2000" b="1" dirty="0"/>
              <a:t>(Matt 5:30, Rom 13:14, Gen 39:7-13)</a:t>
            </a:r>
          </a:p>
          <a:p>
            <a:pPr marL="457200" indent="-457200">
              <a:buFont typeface="+mj-lt"/>
              <a:buAutoNum type="arabicPeriod"/>
            </a:pPr>
            <a:r>
              <a:rPr lang="en-US" sz="2000" dirty="0"/>
              <a:t>Nothing wrong with praying to God for relief </a:t>
            </a:r>
            <a:r>
              <a:rPr lang="en-US" sz="2000" b="1" dirty="0"/>
              <a:t>(Mark 14:36, 2 Cor 12:7-10)</a:t>
            </a:r>
          </a:p>
          <a:p>
            <a:pPr marL="457200" indent="-457200">
              <a:buFont typeface="+mj-lt"/>
              <a:buAutoNum type="arabicPeriod"/>
            </a:pPr>
            <a:r>
              <a:rPr lang="en-US" sz="2000" dirty="0"/>
              <a:t>But if the answer is no (or not right now), we must do the right thing in spite of our circumstances</a:t>
            </a:r>
          </a:p>
          <a:p>
            <a:pPr lvl="5"/>
            <a:endParaRPr lang="en-US" sz="1600" dirty="0"/>
          </a:p>
          <a:p>
            <a:pPr marL="548640" lvl="2" indent="0">
              <a:buNone/>
            </a:pPr>
            <a:endParaRPr lang="en-US" sz="1600" i="1" dirty="0"/>
          </a:p>
          <a:p>
            <a:pPr marL="457200" indent="-457200">
              <a:buFont typeface="+mj-lt"/>
              <a:buAutoNum type="arabicPeriod"/>
            </a:pPr>
            <a:endParaRPr lang="en-US" sz="2000" dirty="0"/>
          </a:p>
          <a:p>
            <a:pPr lvl="4"/>
            <a:endParaRPr lang="en-US" sz="1800" i="1" dirty="0"/>
          </a:p>
          <a:p>
            <a:pPr lvl="4"/>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139788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8B905-32CF-DB00-5254-8DAF4FE2FD64}"/>
              </a:ext>
            </a:extLst>
          </p:cNvPr>
          <p:cNvSpPr>
            <a:spLocks noGrp="1"/>
          </p:cNvSpPr>
          <p:nvPr>
            <p:ph type="title"/>
          </p:nvPr>
        </p:nvSpPr>
        <p:spPr>
          <a:xfrm>
            <a:off x="102637" y="365760"/>
            <a:ext cx="8384138" cy="1325562"/>
          </a:xfrm>
        </p:spPr>
        <p:txBody>
          <a:bodyPr>
            <a:noAutofit/>
          </a:bodyPr>
          <a:lstStyle/>
          <a:p>
            <a:pPr algn="ctr"/>
            <a:br>
              <a:rPr lang="en-US" sz="3200" dirty="0"/>
            </a:br>
            <a:r>
              <a:rPr lang="en-US" sz="3200" dirty="0"/>
              <a:t>Luke 14:15-24 – Parable of the Great Supper</a:t>
            </a:r>
            <a:br>
              <a:rPr lang="en-US" sz="3200" dirty="0"/>
            </a:br>
            <a:endParaRPr lang="en-US" sz="3200" dirty="0"/>
          </a:p>
        </p:txBody>
      </p:sp>
      <p:sp>
        <p:nvSpPr>
          <p:cNvPr id="3" name="Content Placeholder 2">
            <a:extLst>
              <a:ext uri="{FF2B5EF4-FFF2-40B4-BE49-F238E27FC236}">
                <a16:creationId xmlns:a16="http://schemas.microsoft.com/office/drawing/2014/main" id="{EBCB67DB-3B98-1E46-7898-0B315DF9AA7F}"/>
              </a:ext>
            </a:extLst>
          </p:cNvPr>
          <p:cNvSpPr>
            <a:spLocks noGrp="1"/>
          </p:cNvSpPr>
          <p:nvPr>
            <p:ph idx="1"/>
          </p:nvPr>
        </p:nvSpPr>
        <p:spPr>
          <a:xfrm>
            <a:off x="335903" y="1828801"/>
            <a:ext cx="7669762" cy="4351337"/>
          </a:xfrm>
        </p:spPr>
        <p:txBody>
          <a:bodyPr>
            <a:normAutofit/>
          </a:bodyPr>
          <a:lstStyle/>
          <a:p>
            <a:pPr marL="457200" indent="-457200">
              <a:buFont typeface="+mj-lt"/>
              <a:buAutoNum type="arabicPeriod"/>
            </a:pPr>
            <a:r>
              <a:rPr lang="en-US" sz="2000" dirty="0"/>
              <a:t>There are many “noble” things that can pull us away from the kingdom, but none of them are acceptable excuses to God. </a:t>
            </a:r>
            <a:r>
              <a:rPr lang="en-US" sz="2000" b="1" dirty="0"/>
              <a:t>(14:18-21, 24)</a:t>
            </a:r>
          </a:p>
          <a:p>
            <a:pPr marL="457200" indent="-457200">
              <a:buFont typeface="+mj-lt"/>
              <a:buAutoNum type="arabicPeriod"/>
            </a:pPr>
            <a:r>
              <a:rPr lang="en-US" sz="2000" dirty="0"/>
              <a:t>God’s work is therefore more important than all else. Can’t let anything keep us from the kingdom</a:t>
            </a:r>
          </a:p>
          <a:p>
            <a:pPr marL="457200" indent="-457200">
              <a:buFont typeface="+mj-lt"/>
              <a:buAutoNum type="arabicPeriod"/>
            </a:pPr>
            <a:r>
              <a:rPr lang="en-US" sz="2000" dirty="0"/>
              <a:t>Those that eat of the feast and those that don’t aren’t differentiated by circumstances; they’re differentiated by showing up in spite of their circumstances </a:t>
            </a:r>
            <a:r>
              <a:rPr lang="en-US" sz="2000" b="1" dirty="0"/>
              <a:t>(14:21)</a:t>
            </a:r>
          </a:p>
          <a:p>
            <a:pPr marL="457200" indent="-457200">
              <a:buFont typeface="+mj-lt"/>
              <a:buAutoNum type="arabicPeriod"/>
            </a:pPr>
            <a:endParaRPr lang="en-US" sz="2000" b="1" dirty="0"/>
          </a:p>
        </p:txBody>
      </p:sp>
    </p:spTree>
    <p:extLst>
      <p:ext uri="{BB962C8B-B14F-4D97-AF65-F5344CB8AC3E}">
        <p14:creationId xmlns:p14="http://schemas.microsoft.com/office/powerpoint/2010/main" val="5535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9AD9-1DEB-7477-235B-81E8FF9B4588}"/>
              </a:ext>
            </a:extLst>
          </p:cNvPr>
          <p:cNvSpPr>
            <a:spLocks noGrp="1"/>
          </p:cNvSpPr>
          <p:nvPr>
            <p:ph type="ctrTitle"/>
          </p:nvPr>
        </p:nvSpPr>
        <p:spPr/>
        <p:txBody>
          <a:bodyPr/>
          <a:lstStyle/>
          <a:p>
            <a:r>
              <a:rPr lang="en-US" dirty="0"/>
              <a:t>Do It Anyway!</a:t>
            </a:r>
          </a:p>
        </p:txBody>
      </p:sp>
      <p:sp>
        <p:nvSpPr>
          <p:cNvPr id="3" name="Subtitle 2">
            <a:extLst>
              <a:ext uri="{FF2B5EF4-FFF2-40B4-BE49-F238E27FC236}">
                <a16:creationId xmlns:a16="http://schemas.microsoft.com/office/drawing/2014/main" id="{0E279DC1-88B9-4F5E-FD35-AF1E620F209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4988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EDFFD-4DF6-2867-12B3-0118158A2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AEDCF-F1C9-341B-0635-A65E40B98287}"/>
              </a:ext>
            </a:extLst>
          </p:cNvPr>
          <p:cNvSpPr>
            <a:spLocks noGrp="1"/>
          </p:cNvSpPr>
          <p:nvPr>
            <p:ph type="title"/>
          </p:nvPr>
        </p:nvSpPr>
        <p:spPr>
          <a:xfrm>
            <a:off x="102637" y="365760"/>
            <a:ext cx="8304246" cy="959187"/>
          </a:xfrm>
        </p:spPr>
        <p:txBody>
          <a:bodyPr>
            <a:normAutofit/>
          </a:bodyPr>
          <a:lstStyle/>
          <a:p>
            <a:pPr algn="ctr"/>
            <a:r>
              <a:rPr lang="en-US" sz="3200" dirty="0"/>
              <a:t>I. Do it Anyway, Even When…</a:t>
            </a:r>
            <a:r>
              <a:rPr lang="en-US" sz="3200" b="1" u="sng" dirty="0"/>
              <a:t>Tired</a:t>
            </a:r>
          </a:p>
        </p:txBody>
      </p:sp>
      <p:sp>
        <p:nvSpPr>
          <p:cNvPr id="3" name="Content Placeholder 2">
            <a:extLst>
              <a:ext uri="{FF2B5EF4-FFF2-40B4-BE49-F238E27FC236}">
                <a16:creationId xmlns:a16="http://schemas.microsoft.com/office/drawing/2014/main" id="{4CBD365F-1619-510A-1327-6A1D60095EC2}"/>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A. Jesus</a:t>
            </a:r>
          </a:p>
          <a:p>
            <a:pPr marL="457200" indent="-457200">
              <a:buFont typeface="+mj-lt"/>
              <a:buAutoNum type="arabicPeriod"/>
            </a:pPr>
            <a:r>
              <a:rPr lang="en-US" sz="2000" dirty="0"/>
              <a:t>Jesus &amp; the apostles were tired </a:t>
            </a:r>
            <a:r>
              <a:rPr lang="en-US" sz="2000" b="1" dirty="0"/>
              <a:t>(Mark 6:30-52)</a:t>
            </a:r>
          </a:p>
          <a:p>
            <a:pPr marL="1005840" lvl="2" indent="-457200">
              <a:buFont typeface="+mj-lt"/>
              <a:buAutoNum type="alphaUcPeriod"/>
            </a:pPr>
            <a:r>
              <a:rPr lang="en-US" sz="1800" i="1" dirty="0"/>
              <a:t>Busy teaching </a:t>
            </a:r>
            <a:r>
              <a:rPr lang="en-US" sz="1800" b="1" i="1" dirty="0"/>
              <a:t>(v. 30)</a:t>
            </a:r>
          </a:p>
          <a:p>
            <a:pPr marL="1005840" lvl="2" indent="-457200">
              <a:buFont typeface="+mj-lt"/>
              <a:buAutoNum type="alphaUcPeriod"/>
            </a:pPr>
            <a:r>
              <a:rPr lang="en-US" sz="1800" i="1" dirty="0"/>
              <a:t>Constant stream of people </a:t>
            </a:r>
            <a:r>
              <a:rPr lang="en-US" sz="1800" b="1" i="1" dirty="0"/>
              <a:t>(v.31)</a:t>
            </a:r>
          </a:p>
          <a:p>
            <a:pPr marL="1005840" lvl="2" indent="-457200">
              <a:buFont typeface="+mj-lt"/>
              <a:buAutoNum type="alphaUcPeriod"/>
            </a:pPr>
            <a:r>
              <a:rPr lang="en-US" sz="1800" i="1" dirty="0"/>
              <a:t>No chance to eat </a:t>
            </a:r>
            <a:r>
              <a:rPr lang="en-US" sz="1800" b="1" i="1" dirty="0"/>
              <a:t>(v.31)</a:t>
            </a:r>
          </a:p>
          <a:p>
            <a:pPr marL="1005840" lvl="2" indent="-457200">
              <a:buFont typeface="+mj-lt"/>
              <a:buAutoNum type="alphaUcPeriod"/>
            </a:pPr>
            <a:r>
              <a:rPr lang="en-US" sz="1800" i="1" dirty="0"/>
              <a:t>It was getting late </a:t>
            </a:r>
            <a:r>
              <a:rPr lang="en-US" sz="1800" b="1" i="1" dirty="0"/>
              <a:t>(v.35)</a:t>
            </a:r>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10186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73541-DFD3-FAC2-C76B-246917AB1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3A0BD-39EA-EB0D-5E82-A615C25F5C8C}"/>
              </a:ext>
            </a:extLst>
          </p:cNvPr>
          <p:cNvSpPr>
            <a:spLocks noGrp="1"/>
          </p:cNvSpPr>
          <p:nvPr>
            <p:ph type="title"/>
          </p:nvPr>
        </p:nvSpPr>
        <p:spPr>
          <a:xfrm>
            <a:off x="102637" y="130630"/>
            <a:ext cx="8304246" cy="1166325"/>
          </a:xfrm>
        </p:spPr>
        <p:txBody>
          <a:bodyPr>
            <a:normAutofit/>
          </a:bodyPr>
          <a:lstStyle/>
          <a:p>
            <a:pPr algn="ctr"/>
            <a:r>
              <a:rPr lang="en-US" sz="3200" dirty="0"/>
              <a:t>I. Do it Anyway, Even When…</a:t>
            </a:r>
            <a:r>
              <a:rPr lang="en-US" sz="3200" b="1" u="sng" dirty="0"/>
              <a:t>Tired</a:t>
            </a:r>
          </a:p>
        </p:txBody>
      </p:sp>
      <p:sp>
        <p:nvSpPr>
          <p:cNvPr id="3" name="Content Placeholder 2">
            <a:extLst>
              <a:ext uri="{FF2B5EF4-FFF2-40B4-BE49-F238E27FC236}">
                <a16:creationId xmlns:a16="http://schemas.microsoft.com/office/drawing/2014/main" id="{ECD7B66F-E1FE-AE84-A964-31ECFC0D73D1}"/>
              </a:ext>
            </a:extLst>
          </p:cNvPr>
          <p:cNvSpPr>
            <a:spLocks noGrp="1"/>
          </p:cNvSpPr>
          <p:nvPr>
            <p:ph idx="1"/>
          </p:nvPr>
        </p:nvSpPr>
        <p:spPr>
          <a:xfrm>
            <a:off x="335903" y="1296956"/>
            <a:ext cx="7669762" cy="5561044"/>
          </a:xfrm>
        </p:spPr>
        <p:txBody>
          <a:bodyPr>
            <a:normAutofit/>
          </a:bodyPr>
          <a:lstStyle/>
          <a:p>
            <a:pPr marL="0" indent="0" algn="ctr">
              <a:buNone/>
            </a:pPr>
            <a:r>
              <a:rPr lang="en-US" sz="2000" b="1" u="sng" dirty="0"/>
              <a:t>A. Jesus</a:t>
            </a:r>
          </a:p>
          <a:p>
            <a:pPr marL="457200" indent="-457200">
              <a:buFont typeface="+mj-lt"/>
              <a:buAutoNum type="arabicPeriod"/>
            </a:pPr>
            <a:r>
              <a:rPr lang="en-US" sz="2000" dirty="0"/>
              <a:t>Jesus &amp; the apostles were tired </a:t>
            </a:r>
            <a:r>
              <a:rPr lang="en-US" sz="2000" b="1" dirty="0"/>
              <a:t>(Mark 6:30-35)</a:t>
            </a:r>
          </a:p>
          <a:p>
            <a:pPr marL="457200" indent="-457200">
              <a:buFont typeface="+mj-lt"/>
              <a:buAutoNum type="arabicPeriod"/>
            </a:pPr>
            <a:r>
              <a:rPr lang="en-US" sz="2000" dirty="0"/>
              <a:t>They tried to get away from the crowds and rest </a:t>
            </a:r>
            <a:r>
              <a:rPr lang="en-US" sz="2000" b="1" dirty="0"/>
              <a:t>(v. 31-32, 35-36,45-46) </a:t>
            </a:r>
          </a:p>
          <a:p>
            <a:pPr marL="457200" indent="-457200">
              <a:buFont typeface="+mj-lt"/>
              <a:buAutoNum type="arabicPeriod"/>
            </a:pPr>
            <a:r>
              <a:rPr lang="en-US" sz="2000" dirty="0"/>
              <a:t>Obstacles kept coming up </a:t>
            </a:r>
          </a:p>
          <a:p>
            <a:pPr marL="1005840" lvl="2" indent="-457200">
              <a:buFont typeface="+mj-lt"/>
              <a:buAutoNum type="alphaUcPeriod"/>
            </a:pPr>
            <a:r>
              <a:rPr lang="en-US" sz="1800" i="1" dirty="0"/>
              <a:t>Crowds outran disciples’ boat – met them on land </a:t>
            </a:r>
            <a:r>
              <a:rPr lang="en-US" sz="1800" b="1" i="1" dirty="0"/>
              <a:t>(v.33)</a:t>
            </a:r>
          </a:p>
          <a:p>
            <a:pPr marL="1005840" lvl="2" indent="-457200">
              <a:buFont typeface="+mj-lt"/>
              <a:buAutoNum type="alphaUcPeriod"/>
            </a:pPr>
            <a:r>
              <a:rPr lang="en-US" sz="1800" i="1" dirty="0"/>
              <a:t>Multitude needed food </a:t>
            </a:r>
            <a:r>
              <a:rPr lang="en-US" sz="1800" b="1" i="1" dirty="0"/>
              <a:t>(v.36)</a:t>
            </a:r>
          </a:p>
          <a:p>
            <a:pPr marL="1005840" lvl="2" indent="-457200">
              <a:buFont typeface="+mj-lt"/>
              <a:buAutoNum type="alphaUcPeriod"/>
            </a:pPr>
            <a:r>
              <a:rPr lang="en-US" sz="1800" i="1" dirty="0"/>
              <a:t>Disciples struggled in boat due to strong wind </a:t>
            </a:r>
            <a:r>
              <a:rPr lang="en-US" sz="1800" b="1" i="1" dirty="0"/>
              <a:t>(v.47-48)</a:t>
            </a:r>
          </a:p>
          <a:p>
            <a:pPr lvl="4">
              <a:buFont typeface="Arial" panose="020B0604020202020204" pitchFamily="34" charset="0"/>
              <a:buChar char="•"/>
            </a:pPr>
            <a:endParaRPr lang="en-US" sz="1800" i="1" dirty="0"/>
          </a:p>
          <a:p>
            <a:pPr lvl="4">
              <a:buFont typeface="Arial" panose="020B0604020202020204" pitchFamily="34" charset="0"/>
              <a:buChar char="•"/>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107685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FF0E-B1EC-B380-EF4A-7D866BBEF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AC3D5-3546-0900-C378-2E873EF5A855}"/>
              </a:ext>
            </a:extLst>
          </p:cNvPr>
          <p:cNvSpPr>
            <a:spLocks noGrp="1"/>
          </p:cNvSpPr>
          <p:nvPr>
            <p:ph type="title"/>
          </p:nvPr>
        </p:nvSpPr>
        <p:spPr>
          <a:xfrm>
            <a:off x="102637" y="130630"/>
            <a:ext cx="8304246" cy="1166325"/>
          </a:xfrm>
        </p:spPr>
        <p:txBody>
          <a:bodyPr>
            <a:normAutofit/>
          </a:bodyPr>
          <a:lstStyle/>
          <a:p>
            <a:pPr algn="ctr"/>
            <a:r>
              <a:rPr lang="en-US" sz="3200" dirty="0"/>
              <a:t>I. Do it Anyway, Even When…</a:t>
            </a:r>
            <a:r>
              <a:rPr lang="en-US" sz="3200" b="1" u="sng" dirty="0"/>
              <a:t>Tired</a:t>
            </a:r>
          </a:p>
        </p:txBody>
      </p:sp>
      <p:sp>
        <p:nvSpPr>
          <p:cNvPr id="3" name="Content Placeholder 2">
            <a:extLst>
              <a:ext uri="{FF2B5EF4-FFF2-40B4-BE49-F238E27FC236}">
                <a16:creationId xmlns:a16="http://schemas.microsoft.com/office/drawing/2014/main" id="{E6BBC49F-0F05-17F5-CD4E-984D27828631}"/>
              </a:ext>
            </a:extLst>
          </p:cNvPr>
          <p:cNvSpPr>
            <a:spLocks noGrp="1"/>
          </p:cNvSpPr>
          <p:nvPr>
            <p:ph idx="1"/>
          </p:nvPr>
        </p:nvSpPr>
        <p:spPr>
          <a:xfrm>
            <a:off x="335903" y="1296956"/>
            <a:ext cx="7669762" cy="5561044"/>
          </a:xfrm>
        </p:spPr>
        <p:txBody>
          <a:bodyPr>
            <a:normAutofit/>
          </a:bodyPr>
          <a:lstStyle/>
          <a:p>
            <a:pPr marL="0" indent="0" algn="ctr">
              <a:buNone/>
            </a:pPr>
            <a:r>
              <a:rPr lang="en-US" sz="2000" b="1" u="sng" dirty="0"/>
              <a:t>A. Jesus</a:t>
            </a:r>
          </a:p>
          <a:p>
            <a:pPr marL="457200" indent="-457200">
              <a:buFont typeface="+mj-lt"/>
              <a:buAutoNum type="arabicPeriod"/>
            </a:pPr>
            <a:r>
              <a:rPr lang="en-US" sz="2000" dirty="0"/>
              <a:t>Jesus &amp; the apostles were tired </a:t>
            </a:r>
            <a:r>
              <a:rPr lang="en-US" sz="2000" b="1" dirty="0"/>
              <a:t>(Mark 6:30-35)</a:t>
            </a:r>
          </a:p>
          <a:p>
            <a:pPr marL="457200" indent="-457200">
              <a:buFont typeface="+mj-lt"/>
              <a:buAutoNum type="arabicPeriod"/>
            </a:pPr>
            <a:r>
              <a:rPr lang="en-US" sz="2000" dirty="0"/>
              <a:t>They tried to get away from the crowds and rest </a:t>
            </a:r>
            <a:r>
              <a:rPr lang="en-US" sz="2000" b="1" dirty="0"/>
              <a:t>(v. 31-32, 35-36,45-46)</a:t>
            </a:r>
            <a:r>
              <a:rPr lang="en-US" sz="2000" dirty="0"/>
              <a:t> </a:t>
            </a:r>
          </a:p>
          <a:p>
            <a:pPr marL="457200" indent="-457200">
              <a:buFont typeface="+mj-lt"/>
              <a:buAutoNum type="arabicPeriod"/>
            </a:pPr>
            <a:r>
              <a:rPr lang="en-US" sz="2000" dirty="0"/>
              <a:t>Obstacles kept coming up</a:t>
            </a:r>
          </a:p>
          <a:p>
            <a:pPr marL="457200" indent="-457200">
              <a:buFont typeface="+mj-lt"/>
              <a:buAutoNum type="arabicPeriod"/>
            </a:pPr>
            <a:r>
              <a:rPr lang="en-US" sz="2000" dirty="0"/>
              <a:t>Lessons learned from Jesus:</a:t>
            </a:r>
          </a:p>
          <a:p>
            <a:pPr marL="1005840" lvl="2" indent="-457200">
              <a:buFont typeface="+mj-lt"/>
              <a:buAutoNum type="alphaUcPeriod"/>
            </a:pPr>
            <a:r>
              <a:rPr lang="en-US" sz="1800" i="1" dirty="0"/>
              <a:t>Rest &amp; solitude are important </a:t>
            </a:r>
            <a:r>
              <a:rPr lang="en-US" sz="1800" b="1" i="1" dirty="0"/>
              <a:t>(v.31-32, 35-36, 45, 46)</a:t>
            </a:r>
          </a:p>
          <a:p>
            <a:pPr marL="1005840" lvl="2" indent="-457200">
              <a:buFont typeface="+mj-lt"/>
              <a:buAutoNum type="alphaUcPeriod"/>
            </a:pPr>
            <a:r>
              <a:rPr lang="en-US" sz="1800" i="1" dirty="0"/>
              <a:t>God’s work is more important – do it even when you’re tired! </a:t>
            </a:r>
            <a:r>
              <a:rPr lang="en-US" sz="1800" b="1" i="1" dirty="0"/>
              <a:t>(v.34, 38, 41-44, 49-52)</a:t>
            </a:r>
          </a:p>
          <a:p>
            <a:pPr lvl="4"/>
            <a:r>
              <a:rPr lang="en-US" sz="1800" dirty="0"/>
              <a:t>Jesus had compassion on multitude &amp; taught </a:t>
            </a:r>
            <a:r>
              <a:rPr lang="en-US" sz="1800" b="1" dirty="0"/>
              <a:t>(v.34)</a:t>
            </a:r>
          </a:p>
          <a:p>
            <a:pPr lvl="4"/>
            <a:r>
              <a:rPr lang="en-US" sz="1800" dirty="0"/>
              <a:t>Jesus addressed physical needs – provided food </a:t>
            </a:r>
            <a:r>
              <a:rPr lang="en-US" sz="1800" b="1" dirty="0"/>
              <a:t>(v.37)  </a:t>
            </a:r>
          </a:p>
          <a:p>
            <a:pPr lvl="4"/>
            <a:r>
              <a:rPr lang="en-US" sz="1800" dirty="0"/>
              <a:t>Jesus addressed spiritual needs – performed confirming miracle </a:t>
            </a:r>
            <a:r>
              <a:rPr lang="en-US" sz="1800" b="1" dirty="0"/>
              <a:t>(v.41-44)</a:t>
            </a:r>
          </a:p>
          <a:p>
            <a:pPr lvl="4"/>
            <a:r>
              <a:rPr lang="en-US" sz="1800" dirty="0"/>
              <a:t>Jesus walked on water to calm wind and provide comfort </a:t>
            </a:r>
            <a:r>
              <a:rPr lang="en-US" sz="1800" b="1" dirty="0"/>
              <a:t>(v.49-52)</a:t>
            </a:r>
            <a:endParaRPr lang="en-US" sz="1800" b="1" i="1" dirty="0"/>
          </a:p>
          <a:p>
            <a:pPr marL="1097280" lvl="4" indent="0">
              <a:buNone/>
            </a:pPr>
            <a:endParaRPr lang="en-US" sz="1800" i="1" dirty="0"/>
          </a:p>
          <a:p>
            <a:pPr lvl="4">
              <a:buFont typeface="Arial" panose="020B0604020202020204" pitchFamily="34" charset="0"/>
              <a:buChar char="•"/>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39349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682EB-8994-A731-CE92-4E206C178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2780D-A2DD-C47E-27AC-236B42807A79}"/>
              </a:ext>
            </a:extLst>
          </p:cNvPr>
          <p:cNvSpPr>
            <a:spLocks noGrp="1"/>
          </p:cNvSpPr>
          <p:nvPr>
            <p:ph type="title"/>
          </p:nvPr>
        </p:nvSpPr>
        <p:spPr>
          <a:xfrm>
            <a:off x="102637" y="130630"/>
            <a:ext cx="8304246" cy="1166325"/>
          </a:xfrm>
        </p:spPr>
        <p:txBody>
          <a:bodyPr>
            <a:normAutofit/>
          </a:bodyPr>
          <a:lstStyle/>
          <a:p>
            <a:pPr algn="ctr"/>
            <a:r>
              <a:rPr lang="en-US" sz="3200" dirty="0"/>
              <a:t>I. Do it Anyway, Even When…</a:t>
            </a:r>
            <a:r>
              <a:rPr lang="en-US" sz="3200" b="1" u="sng" dirty="0"/>
              <a:t>Tired</a:t>
            </a:r>
          </a:p>
        </p:txBody>
      </p:sp>
      <p:sp>
        <p:nvSpPr>
          <p:cNvPr id="3" name="Content Placeholder 2">
            <a:extLst>
              <a:ext uri="{FF2B5EF4-FFF2-40B4-BE49-F238E27FC236}">
                <a16:creationId xmlns:a16="http://schemas.microsoft.com/office/drawing/2014/main" id="{0C26C736-8F37-35DF-89B0-A3DA21760EC9}"/>
              </a:ext>
            </a:extLst>
          </p:cNvPr>
          <p:cNvSpPr>
            <a:spLocks noGrp="1"/>
          </p:cNvSpPr>
          <p:nvPr>
            <p:ph idx="1"/>
          </p:nvPr>
        </p:nvSpPr>
        <p:spPr>
          <a:xfrm>
            <a:off x="335903" y="1296956"/>
            <a:ext cx="7669762" cy="5561044"/>
          </a:xfrm>
        </p:spPr>
        <p:txBody>
          <a:bodyPr>
            <a:normAutofit/>
          </a:bodyPr>
          <a:lstStyle/>
          <a:p>
            <a:pPr marL="0" indent="0" algn="ctr">
              <a:buNone/>
            </a:pPr>
            <a:r>
              <a:rPr lang="en-US" sz="2000" b="1" u="sng" dirty="0"/>
              <a:t>A. Jesus</a:t>
            </a:r>
          </a:p>
          <a:p>
            <a:pPr marL="457200" indent="-457200">
              <a:buFont typeface="+mj-lt"/>
              <a:buAutoNum type="arabicPeriod"/>
            </a:pPr>
            <a:r>
              <a:rPr lang="en-US" sz="2000" dirty="0"/>
              <a:t>Jesus &amp; the apostles were tired </a:t>
            </a:r>
            <a:r>
              <a:rPr lang="en-US" sz="2000" b="1" dirty="0"/>
              <a:t>(Mark 6:30-35)</a:t>
            </a:r>
          </a:p>
          <a:p>
            <a:pPr marL="457200" indent="-457200">
              <a:buFont typeface="+mj-lt"/>
              <a:buAutoNum type="arabicPeriod"/>
            </a:pPr>
            <a:r>
              <a:rPr lang="en-US" sz="2000" dirty="0"/>
              <a:t>They tried to get away from the crowds and rest </a:t>
            </a:r>
            <a:r>
              <a:rPr lang="en-US" sz="2000" b="1" dirty="0"/>
              <a:t>(v. 31-32, 35-36,45-46)</a:t>
            </a:r>
            <a:r>
              <a:rPr lang="en-US" sz="2000" dirty="0"/>
              <a:t> </a:t>
            </a:r>
          </a:p>
          <a:p>
            <a:pPr marL="457200" indent="-457200">
              <a:buFont typeface="+mj-lt"/>
              <a:buAutoNum type="arabicPeriod"/>
            </a:pPr>
            <a:r>
              <a:rPr lang="en-US" sz="2000" dirty="0"/>
              <a:t>Obstacles kept coming up</a:t>
            </a:r>
          </a:p>
          <a:p>
            <a:pPr marL="457200" indent="-457200">
              <a:buFont typeface="+mj-lt"/>
              <a:buAutoNum type="arabicPeriod"/>
            </a:pPr>
            <a:r>
              <a:rPr lang="en-US" sz="2000" dirty="0"/>
              <a:t>Lessons learned from Jesus:</a:t>
            </a:r>
          </a:p>
          <a:p>
            <a:pPr marL="1005840" lvl="2" indent="-457200">
              <a:buFont typeface="+mj-lt"/>
              <a:buAutoNum type="alphaUcPeriod"/>
            </a:pPr>
            <a:r>
              <a:rPr lang="en-US" sz="1800" i="1" dirty="0"/>
              <a:t>Rest &amp; solitude are important </a:t>
            </a:r>
            <a:r>
              <a:rPr lang="en-US" sz="1800" b="1" i="1" dirty="0"/>
              <a:t>(v.31-32, 35-36, 45, 46)</a:t>
            </a:r>
          </a:p>
          <a:p>
            <a:pPr marL="1005840" lvl="2" indent="-457200">
              <a:buFont typeface="+mj-lt"/>
              <a:buAutoNum type="alphaUcPeriod"/>
            </a:pPr>
            <a:r>
              <a:rPr lang="en-US" sz="1800" i="1" dirty="0"/>
              <a:t>God’s work is more important – do it even when you’re tired! </a:t>
            </a:r>
            <a:r>
              <a:rPr lang="en-US" sz="1800" b="1" i="1" dirty="0"/>
              <a:t>(v.34, 38, 41-44, 49-52)</a:t>
            </a:r>
          </a:p>
          <a:p>
            <a:pPr marL="1005840" lvl="2" indent="-457200">
              <a:buFont typeface="+mj-lt"/>
              <a:buAutoNum type="alphaUcPeriod"/>
            </a:pPr>
            <a:r>
              <a:rPr lang="en-US" sz="1800" i="1" dirty="0"/>
              <a:t>The most beneficial rest is sometimes undistracted time with God </a:t>
            </a:r>
            <a:r>
              <a:rPr lang="en-US" sz="1800" b="1" i="1" dirty="0"/>
              <a:t>(v. 46)</a:t>
            </a:r>
          </a:p>
          <a:p>
            <a:pPr marL="1097280" lvl="4" indent="0">
              <a:buNone/>
            </a:pPr>
            <a:endParaRPr lang="en-US" sz="1800" i="1" dirty="0"/>
          </a:p>
          <a:p>
            <a:pPr lvl="4">
              <a:buFont typeface="Arial" panose="020B0604020202020204" pitchFamily="34" charset="0"/>
              <a:buChar char="•"/>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191883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3C43-3E76-9B85-1D45-4942361AE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E0213-A741-5A09-0404-0905449CE4EB}"/>
              </a:ext>
            </a:extLst>
          </p:cNvPr>
          <p:cNvSpPr>
            <a:spLocks noGrp="1"/>
          </p:cNvSpPr>
          <p:nvPr>
            <p:ph type="title"/>
          </p:nvPr>
        </p:nvSpPr>
        <p:spPr>
          <a:xfrm>
            <a:off x="102637" y="365760"/>
            <a:ext cx="8304246" cy="959187"/>
          </a:xfrm>
        </p:spPr>
        <p:txBody>
          <a:bodyPr>
            <a:normAutofit/>
          </a:bodyPr>
          <a:lstStyle/>
          <a:p>
            <a:pPr algn="ctr"/>
            <a:r>
              <a:rPr lang="en-US" sz="3200" dirty="0"/>
              <a:t>II. Do it Anyway, Even When…</a:t>
            </a:r>
            <a:r>
              <a:rPr lang="en-US" sz="3200" b="1" u="sng" dirty="0"/>
              <a:t>Suffering</a:t>
            </a:r>
          </a:p>
        </p:txBody>
      </p:sp>
      <p:sp>
        <p:nvSpPr>
          <p:cNvPr id="3" name="Content Placeholder 2">
            <a:extLst>
              <a:ext uri="{FF2B5EF4-FFF2-40B4-BE49-F238E27FC236}">
                <a16:creationId xmlns:a16="http://schemas.microsoft.com/office/drawing/2014/main" id="{92E47792-7916-4545-0954-D83AEDB76BE8}"/>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B. Job</a:t>
            </a:r>
          </a:p>
          <a:p>
            <a:pPr marL="457200" indent="-457200">
              <a:buFont typeface="+mj-lt"/>
              <a:buAutoNum type="arabicPeriod"/>
            </a:pPr>
            <a:r>
              <a:rPr lang="en-US" sz="2000" dirty="0"/>
              <a:t>Job suffered great loss </a:t>
            </a:r>
            <a:r>
              <a:rPr lang="en-US" sz="2000" b="1" dirty="0"/>
              <a:t>(Job 1:13-19)</a:t>
            </a:r>
          </a:p>
          <a:p>
            <a:pPr marL="1005840" lvl="2" indent="-457200">
              <a:buFont typeface="+mj-lt"/>
              <a:buAutoNum type="alphaUcPeriod"/>
            </a:pPr>
            <a:r>
              <a:rPr lang="en-US" sz="1800" i="1" dirty="0"/>
              <a:t>Livestock stolen/destroyed </a:t>
            </a:r>
            <a:r>
              <a:rPr lang="en-US" sz="1800" b="1" i="1" dirty="0"/>
              <a:t>(v.14-17)</a:t>
            </a:r>
          </a:p>
          <a:p>
            <a:pPr marL="1005840" lvl="2" indent="-457200">
              <a:buFont typeface="+mj-lt"/>
              <a:buAutoNum type="alphaUcPeriod"/>
            </a:pPr>
            <a:r>
              <a:rPr lang="en-US" sz="1800" i="1" dirty="0"/>
              <a:t>Servants murdered </a:t>
            </a:r>
            <a:r>
              <a:rPr lang="en-US" sz="1800" b="1" i="1" dirty="0"/>
              <a:t>(v.14-17)</a:t>
            </a:r>
          </a:p>
          <a:p>
            <a:pPr marL="1005840" lvl="2" indent="-457200">
              <a:buFont typeface="+mj-lt"/>
              <a:buAutoNum type="alphaUcPeriod"/>
            </a:pPr>
            <a:r>
              <a:rPr lang="en-US" sz="1800" i="1" dirty="0"/>
              <a:t>All his children killed in an accident </a:t>
            </a:r>
            <a:r>
              <a:rPr lang="en-US" sz="1800" b="1" i="1" dirty="0"/>
              <a:t>(v.18-19)</a:t>
            </a:r>
          </a:p>
          <a:p>
            <a:pPr marL="0" indent="0">
              <a:buNone/>
            </a:pPr>
            <a:endParaRPr lang="en-US" sz="2000" dirty="0"/>
          </a:p>
          <a:p>
            <a:pPr marL="0" indent="0">
              <a:buNone/>
            </a:pPr>
            <a:endParaRPr lang="en-US" sz="1800" i="1" dirty="0"/>
          </a:p>
          <a:p>
            <a:pPr marL="548640" lvl="2" indent="0">
              <a:buNone/>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32503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C131-E4FC-A9C8-CDC4-45735DCF1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0620E-CB36-0FC1-BE5D-D4F32917A732}"/>
              </a:ext>
            </a:extLst>
          </p:cNvPr>
          <p:cNvSpPr>
            <a:spLocks noGrp="1"/>
          </p:cNvSpPr>
          <p:nvPr>
            <p:ph type="title"/>
          </p:nvPr>
        </p:nvSpPr>
        <p:spPr>
          <a:xfrm>
            <a:off x="102637" y="365760"/>
            <a:ext cx="8304246" cy="959187"/>
          </a:xfrm>
        </p:spPr>
        <p:txBody>
          <a:bodyPr>
            <a:normAutofit/>
          </a:bodyPr>
          <a:lstStyle/>
          <a:p>
            <a:pPr algn="ctr"/>
            <a:r>
              <a:rPr lang="en-US" sz="3200" dirty="0"/>
              <a:t>II. Do it Anyway, Even When…</a:t>
            </a:r>
            <a:r>
              <a:rPr lang="en-US" sz="3200" b="1" u="sng" dirty="0"/>
              <a:t>Suffering</a:t>
            </a:r>
          </a:p>
        </p:txBody>
      </p:sp>
      <p:sp>
        <p:nvSpPr>
          <p:cNvPr id="3" name="Content Placeholder 2">
            <a:extLst>
              <a:ext uri="{FF2B5EF4-FFF2-40B4-BE49-F238E27FC236}">
                <a16:creationId xmlns:a16="http://schemas.microsoft.com/office/drawing/2014/main" id="{81505E1F-3508-7A17-F581-144127674571}"/>
              </a:ext>
            </a:extLst>
          </p:cNvPr>
          <p:cNvSpPr>
            <a:spLocks noGrp="1"/>
          </p:cNvSpPr>
          <p:nvPr>
            <p:ph idx="1"/>
          </p:nvPr>
        </p:nvSpPr>
        <p:spPr>
          <a:xfrm>
            <a:off x="335903" y="1324947"/>
            <a:ext cx="7669762" cy="5402424"/>
          </a:xfrm>
        </p:spPr>
        <p:txBody>
          <a:bodyPr>
            <a:normAutofit/>
          </a:bodyPr>
          <a:lstStyle/>
          <a:p>
            <a:pPr marL="0" indent="0" algn="ctr">
              <a:buNone/>
            </a:pPr>
            <a:r>
              <a:rPr lang="en-US" sz="2000" b="1" u="sng" dirty="0"/>
              <a:t>B. Job</a:t>
            </a:r>
          </a:p>
          <a:p>
            <a:pPr marL="457200" indent="-457200">
              <a:buFont typeface="+mj-lt"/>
              <a:buAutoNum type="arabicPeriod"/>
            </a:pPr>
            <a:r>
              <a:rPr lang="en-US" sz="2000" dirty="0"/>
              <a:t>Job suffered great loss </a:t>
            </a:r>
            <a:r>
              <a:rPr lang="en-US" sz="2000" b="1" dirty="0"/>
              <a:t>(Job 1:13-19)</a:t>
            </a:r>
          </a:p>
          <a:p>
            <a:pPr marL="457200" indent="-457200">
              <a:buFont typeface="+mj-lt"/>
              <a:buAutoNum type="arabicPeriod"/>
            </a:pPr>
            <a:r>
              <a:rPr lang="en-US" sz="2000" dirty="0"/>
              <a:t>Job suffered intense physical pain – boils from head to toe </a:t>
            </a:r>
            <a:r>
              <a:rPr lang="en-US" sz="2000" b="1" dirty="0"/>
              <a:t>(2:7)</a:t>
            </a:r>
          </a:p>
          <a:p>
            <a:pPr marL="457200" indent="-457200">
              <a:buFont typeface="+mj-lt"/>
              <a:buAutoNum type="arabicPeriod"/>
            </a:pPr>
            <a:r>
              <a:rPr lang="en-US" sz="2000" dirty="0"/>
              <a:t>Job suffered without earthly support - </a:t>
            </a:r>
            <a:r>
              <a:rPr lang="en-US" sz="2000" i="1" dirty="0"/>
              <a:t>“renounce God and die”</a:t>
            </a:r>
            <a:r>
              <a:rPr lang="en-US" sz="2000" dirty="0"/>
              <a:t> </a:t>
            </a:r>
            <a:r>
              <a:rPr lang="en-US" sz="2000" b="1" dirty="0"/>
              <a:t>(2:9)</a:t>
            </a:r>
          </a:p>
          <a:p>
            <a:pPr marL="457200" indent="-457200">
              <a:buFont typeface="+mj-lt"/>
              <a:buAutoNum type="arabicPeriod"/>
            </a:pPr>
            <a:r>
              <a:rPr lang="en-US" sz="2000" dirty="0"/>
              <a:t>Yet Job did not sin </a:t>
            </a:r>
            <a:r>
              <a:rPr lang="en-US" sz="2000" b="1" dirty="0"/>
              <a:t>(1:22, 2:10)</a:t>
            </a:r>
          </a:p>
          <a:p>
            <a:pPr lvl="4"/>
            <a:endParaRPr lang="en-US" sz="1800" i="1" dirty="0"/>
          </a:p>
          <a:p>
            <a:pPr marL="548640" lvl="2" indent="0">
              <a:buNone/>
            </a:pPr>
            <a:r>
              <a:rPr lang="en-US" sz="1800" dirty="0"/>
              <a:t>                                                                                                                                                                                                                                                                                                                                                                                                                                 </a:t>
            </a:r>
          </a:p>
          <a:p>
            <a:pPr marL="1005840" lvl="2" indent="-457200">
              <a:buFont typeface="+mj-lt"/>
              <a:buAutoNum type="alphaUcPeriod"/>
            </a:pPr>
            <a:endParaRPr lang="en-US" dirty="0"/>
          </a:p>
          <a:p>
            <a:pPr marL="457200" indent="-457200">
              <a:buFont typeface="+mj-lt"/>
              <a:buAutoNum type="arabicPeriod"/>
            </a:pPr>
            <a:endParaRPr lang="en-US" sz="1800" dirty="0"/>
          </a:p>
          <a:p>
            <a:pPr marL="457200" indent="-457200">
              <a:buFont typeface="+mj-lt"/>
              <a:buAutoNum type="arabicPeriod"/>
            </a:pPr>
            <a:endParaRPr lang="en-US" sz="1800" dirty="0"/>
          </a:p>
          <a:p>
            <a:pPr marL="1005840" lvl="2" indent="-457200">
              <a:buFont typeface="+mj-lt"/>
              <a:buAutoNum type="alphaUcPeriod"/>
            </a:pPr>
            <a:endParaRPr lang="en-US" sz="1800" i="1" dirty="0"/>
          </a:p>
          <a:p>
            <a:pPr marL="0" indent="0">
              <a:buNone/>
            </a:pPr>
            <a:endParaRPr lang="en-US" sz="2000" dirty="0"/>
          </a:p>
          <a:p>
            <a:pPr marL="0" indent="0">
              <a:buNone/>
            </a:pPr>
            <a:endParaRPr lang="en-US" sz="1800" i="1" dirty="0"/>
          </a:p>
          <a:p>
            <a:pPr marL="548640" lvl="2" indent="0">
              <a:buNone/>
            </a:pPr>
            <a:endParaRPr lang="en-US" sz="1800" i="1" dirty="0"/>
          </a:p>
          <a:p>
            <a:pPr marL="548640" lvl="2" indent="0">
              <a:buNone/>
            </a:pPr>
            <a:endParaRPr lang="en-US" sz="1800" i="1" dirty="0"/>
          </a:p>
          <a:p>
            <a:pPr marL="548640" lvl="2" indent="0">
              <a:buNone/>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1005840" lvl="2" indent="-457200">
              <a:buFont typeface="+mj-lt"/>
              <a:buAutoNum type="alphaUcPeriod"/>
            </a:pPr>
            <a:endParaRPr lang="en-US" sz="1800" i="1" dirty="0"/>
          </a:p>
          <a:p>
            <a:pPr marL="457200" indent="-457200">
              <a:buFont typeface="+mj-lt"/>
              <a:buAutoNum type="arabicPeriod"/>
            </a:pPr>
            <a:endParaRPr lang="en-US" sz="2000" b="1" dirty="0"/>
          </a:p>
        </p:txBody>
      </p:sp>
    </p:spTree>
    <p:extLst>
      <p:ext uri="{BB962C8B-B14F-4D97-AF65-F5344CB8AC3E}">
        <p14:creationId xmlns:p14="http://schemas.microsoft.com/office/powerpoint/2010/main" val="32492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itle">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tle" id="{8FBFC517-2B4D-4A15-A420-0BFE36BDEB01}" vid="{59F8F10F-6F63-4835-A941-31C0E3609E35}"/>
    </a:ext>
  </a:extLst>
</a:theme>
</file>

<file path=ppt/theme/theme2.xml><?xml version="1.0" encoding="utf-8"?>
<a:theme xmlns:a="http://schemas.openxmlformats.org/drawingml/2006/main" name="1_Title">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tle" id="{8FBFC517-2B4D-4A15-A420-0BFE36BDEB01}" vid="{59F8F10F-6F63-4835-A941-31C0E3609E35}"/>
    </a:ext>
  </a:extLst>
</a:theme>
</file>

<file path=ppt/theme/theme3.xml><?xml version="1.0" encoding="utf-8"?>
<a:theme xmlns:a="http://schemas.openxmlformats.org/drawingml/2006/main" name="2_Title">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tle" id="{8FBFC517-2B4D-4A15-A420-0BFE36BDEB01}" vid="{59F8F10F-6F63-4835-A941-31C0E3609E35}"/>
    </a:ext>
  </a:extLst>
</a:theme>
</file>

<file path=ppt/theme/theme4.xml><?xml version="1.0" encoding="utf-8"?>
<a:theme xmlns:a="http://schemas.openxmlformats.org/drawingml/2006/main" name="3_Title">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tle" id="{8FBFC517-2B4D-4A15-A420-0BFE36BDEB01}" vid="{59F8F10F-6F63-4835-A941-31C0E3609E35}"/>
    </a:ext>
  </a:extLst>
</a:theme>
</file>

<file path=ppt/theme/theme5.xml><?xml version="1.0" encoding="utf-8"?>
<a:theme xmlns:a="http://schemas.openxmlformats.org/drawingml/2006/main" name="4_Title">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tle" id="{8FBFC517-2B4D-4A15-A420-0BFE36BDEB01}" vid="{59F8F10F-6F63-4835-A941-31C0E3609E35}"/>
    </a:ext>
  </a:extLst>
</a:theme>
</file>

<file path=ppt/theme/theme6.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BDO CVI</Template>
  <TotalTime>3342</TotalTime>
  <Words>1525</Words>
  <Application>Microsoft Office PowerPoint</Application>
  <PresentationFormat>On-screen Show (4:3)</PresentationFormat>
  <Paragraphs>268</Paragraphs>
  <Slides>18</Slides>
  <Notes>17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Arial</vt:lpstr>
      <vt:lpstr>Calibri</vt:lpstr>
      <vt:lpstr>Century Schoolbook</vt:lpstr>
      <vt:lpstr>Courier New</vt:lpstr>
      <vt:lpstr>Trebuchet MS</vt:lpstr>
      <vt:lpstr>Univers HSBCPB Con 520</vt:lpstr>
      <vt:lpstr>Wingdings 2</vt:lpstr>
      <vt:lpstr>Wingdings 3</vt:lpstr>
      <vt:lpstr>Title</vt:lpstr>
      <vt:lpstr>1_Title</vt:lpstr>
      <vt:lpstr>2_Title</vt:lpstr>
      <vt:lpstr>3_Title</vt:lpstr>
      <vt:lpstr>4_Title</vt:lpstr>
      <vt:lpstr>View</vt:lpstr>
      <vt:lpstr>PowerPoint Presentation</vt:lpstr>
      <vt:lpstr> Luke 14:15-24 – Parable of the Great Supper </vt:lpstr>
      <vt:lpstr>Do It Anyway!</vt:lpstr>
      <vt:lpstr>I. Do it Anyway, Even When…Tired</vt:lpstr>
      <vt:lpstr>I. Do it Anyway, Even When…Tired</vt:lpstr>
      <vt:lpstr>I. Do it Anyway, Even When…Tired</vt:lpstr>
      <vt:lpstr>I. Do it Anyway, Even When…Tired</vt:lpstr>
      <vt:lpstr>II. Do it Anyway, Even When…Suffering</vt:lpstr>
      <vt:lpstr>II. Do it Anyway, Even When…Suffering</vt:lpstr>
      <vt:lpstr>II. Do it Anyway, Even When…Suffering</vt:lpstr>
      <vt:lpstr>II. Do it Anyway, Even When…Suffering</vt:lpstr>
      <vt:lpstr>III. Do it Anyway, Even When…It’s Scary</vt:lpstr>
      <vt:lpstr>III. Do it Anyway, Even When…It’s Scary</vt:lpstr>
      <vt:lpstr>III. Do it Anyway, Even When…It’s Scary</vt:lpstr>
      <vt:lpstr>III. Do it Anyway, Even When…It’s Scary</vt:lpstr>
      <vt:lpstr>III. Do it Anyway, Even When…It’s Scary</vt:lpstr>
      <vt:lpstr>III. Do it Anyway, Even When…It’s Scary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Respect for Authority</dc:title>
  <dc:creator>Mason Weir</dc:creator>
  <cp:lastModifiedBy>Mason Weir</cp:lastModifiedBy>
  <cp:revision>7</cp:revision>
  <dcterms:created xsi:type="dcterms:W3CDTF">2022-07-02T22:03:17Z</dcterms:created>
  <dcterms:modified xsi:type="dcterms:W3CDTF">2026-06-07T20:34:25Z</dcterms:modified>
</cp:coreProperties>
</file>