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4" r:id="rId4"/>
    <p:sldId id="266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F2C6E0-F1E2-4139-9E88-3FEE3A57A2A6}" v="11" dt="2025-07-27T21:12:45.6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4" d="100"/>
          <a:sy n="44" d="100"/>
        </p:scale>
        <p:origin x="1612" y="2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AEF2C6E0-F1E2-4139-9E88-3FEE3A57A2A6}"/>
    <pc:docChg chg="addSld modSld sldOrd">
      <pc:chgData name="Jerry Fite" userId="5c817e7aab5c3f9a" providerId="LiveId" clId="{AEF2C6E0-F1E2-4139-9E88-3FEE3A57A2A6}" dt="2025-07-27T21:12:45.630" v="93"/>
      <pc:docMkLst>
        <pc:docMk/>
      </pc:docMkLst>
      <pc:sldChg chg="modSp mod modAnim">
        <pc:chgData name="Jerry Fite" userId="5c817e7aab5c3f9a" providerId="LiveId" clId="{AEF2C6E0-F1E2-4139-9E88-3FEE3A57A2A6}" dt="2025-07-27T20:52:27.531" v="73"/>
        <pc:sldMkLst>
          <pc:docMk/>
          <pc:sldMk cId="0" sldId="257"/>
        </pc:sldMkLst>
        <pc:spChg chg="mod">
          <ac:chgData name="Jerry Fite" userId="5c817e7aab5c3f9a" providerId="LiveId" clId="{AEF2C6E0-F1E2-4139-9E88-3FEE3A57A2A6}" dt="2025-07-27T20:50:24.698" v="65" actId="207"/>
          <ac:spMkLst>
            <pc:docMk/>
            <pc:sldMk cId="0" sldId="257"/>
            <ac:spMk id="4" creationId="{00000000-0000-0000-0000-000000000000}"/>
          </ac:spMkLst>
        </pc:spChg>
        <pc:spChg chg="mod">
          <ac:chgData name="Jerry Fite" userId="5c817e7aab5c3f9a" providerId="LiveId" clId="{AEF2C6E0-F1E2-4139-9E88-3FEE3A57A2A6}" dt="2025-07-27T20:50:32.097" v="66" actId="207"/>
          <ac:spMkLst>
            <pc:docMk/>
            <pc:sldMk cId="0" sldId="257"/>
            <ac:spMk id="6" creationId="{00000000-0000-0000-0000-000000000000}"/>
          </ac:spMkLst>
        </pc:spChg>
      </pc:sldChg>
      <pc:sldChg chg="modAnim">
        <pc:chgData name="Jerry Fite" userId="5c817e7aab5c3f9a" providerId="LiveId" clId="{AEF2C6E0-F1E2-4139-9E88-3FEE3A57A2A6}" dt="2025-07-27T21:12:45.630" v="93"/>
        <pc:sldMkLst>
          <pc:docMk/>
          <pc:sldMk cId="0" sldId="260"/>
        </pc:sldMkLst>
      </pc:sldChg>
      <pc:sldChg chg="modSp mod modAnim">
        <pc:chgData name="Jerry Fite" userId="5c817e7aab5c3f9a" providerId="LiveId" clId="{AEF2C6E0-F1E2-4139-9E88-3FEE3A57A2A6}" dt="2025-07-27T20:54:55.903" v="78"/>
        <pc:sldMkLst>
          <pc:docMk/>
          <pc:sldMk cId="0" sldId="264"/>
        </pc:sldMkLst>
        <pc:spChg chg="mod">
          <ac:chgData name="Jerry Fite" userId="5c817e7aab5c3f9a" providerId="LiveId" clId="{AEF2C6E0-F1E2-4139-9E88-3FEE3A57A2A6}" dt="2025-07-27T20:53:21.202" v="74" actId="6549"/>
          <ac:spMkLst>
            <pc:docMk/>
            <pc:sldMk cId="0" sldId="264"/>
            <ac:spMk id="3" creationId="{00000000-0000-0000-0000-000000000000}"/>
          </ac:spMkLst>
        </pc:spChg>
      </pc:sldChg>
      <pc:sldChg chg="modSp mod modAnim">
        <pc:chgData name="Jerry Fite" userId="5c817e7aab5c3f9a" providerId="LiveId" clId="{AEF2C6E0-F1E2-4139-9E88-3FEE3A57A2A6}" dt="2025-07-27T21:09:35.301" v="91"/>
        <pc:sldMkLst>
          <pc:docMk/>
          <pc:sldMk cId="0" sldId="266"/>
        </pc:sldMkLst>
        <pc:spChg chg="mod">
          <ac:chgData name="Jerry Fite" userId="5c817e7aab5c3f9a" providerId="LiveId" clId="{AEF2C6E0-F1E2-4139-9E88-3FEE3A57A2A6}" dt="2025-07-27T21:08:59.086" v="88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add mod ord">
        <pc:chgData name="Jerry Fite" userId="5c817e7aab5c3f9a" providerId="LiveId" clId="{AEF2C6E0-F1E2-4139-9E88-3FEE3A57A2A6}" dt="2025-07-27T20:51:48.363" v="71"/>
        <pc:sldMkLst>
          <pc:docMk/>
          <pc:sldMk cId="1439808584" sldId="267"/>
        </pc:sldMkLst>
        <pc:spChg chg="mod">
          <ac:chgData name="Jerry Fite" userId="5c817e7aab5c3f9a" providerId="LiveId" clId="{AEF2C6E0-F1E2-4139-9E88-3FEE3A57A2A6}" dt="2025-07-27T20:51:18.232" v="69" actId="6549"/>
          <ac:spMkLst>
            <pc:docMk/>
            <pc:sldMk cId="1439808584" sldId="267"/>
            <ac:spMk id="3" creationId="{294B1B7C-9432-CF50-FE5E-31BCE37FEEB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77DA8-EECA-49D8-AE46-8B8256B146CA}" type="datetimeFigureOut">
              <a:rPr lang="en-US" smtClean="0"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434A8-9374-4D90-85D3-AE68AAECB70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CAcQjRxqFQoTCLfgrPWw3sgCFUYcHgodddUBVg&amp;url=http://businessstrategytraining.com/a-wasted-life/&amp;psig=AFQjCNFuTiniPJPO6EQXkVtM69KidW0xqQ&amp;ust=1445888586823198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867400" y="1905000"/>
            <a:ext cx="327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 not waste your life!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72200" y="685800"/>
            <a:ext cx="274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We are Born… </a:t>
            </a:r>
            <a:r>
              <a:rPr lang="en-US" sz="2800" b="1" dirty="0">
                <a:solidFill>
                  <a:schemeClr val="bg1"/>
                </a:solidFill>
              </a:rPr>
              <a:t>(Eccl. 3:2,9; 2:1)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38900" y="5029200"/>
            <a:ext cx="2133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We Die… </a:t>
            </a:r>
            <a:r>
              <a:rPr lang="en-US" sz="2800" b="1" dirty="0">
                <a:solidFill>
                  <a:schemeClr val="bg1"/>
                </a:solidFill>
              </a:rPr>
              <a:t>(Eccl. 2:15-17, 19-20)</a:t>
            </a:r>
          </a:p>
        </p:txBody>
      </p:sp>
      <p:pic>
        <p:nvPicPr>
          <p:cNvPr id="2" name="Picture 2" descr="Throwing away crumpled paper into a trash can - Creative Commons Bilder">
            <a:extLst>
              <a:ext uri="{FF2B5EF4-FFF2-40B4-BE49-F238E27FC236}">
                <a16:creationId xmlns:a16="http://schemas.microsoft.com/office/drawing/2014/main" id="{E1817EB1-BB68-F6D2-8281-A2508D32C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663"/>
            <a:ext cx="4478338" cy="6557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E82796-3028-E298-3A2A-51A1D56C4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3E5C8-DB3C-BE4C-2D09-EE657F562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How To Avoid the Wasted Life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B1B7C-9432-CF50-FE5E-31BCE37FE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Understand the realities of eternity                </a:t>
            </a:r>
            <a:r>
              <a:rPr lang="en-US" b="1" dirty="0">
                <a:solidFill>
                  <a:srgbClr val="FFFF00"/>
                </a:solidFill>
              </a:rPr>
              <a:t>(2 Thess. 1:8-9, Matt. 25:46)</a:t>
            </a:r>
          </a:p>
        </p:txBody>
      </p:sp>
    </p:spTree>
    <p:extLst>
      <p:ext uri="{BB962C8B-B14F-4D97-AF65-F5344CB8AC3E}">
        <p14:creationId xmlns:p14="http://schemas.microsoft.com/office/powerpoint/2010/main" val="1439808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How To Avoid the Wasted Life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Purpose to “glorify God” with your life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Sin is falling short (</a:t>
            </a:r>
            <a:r>
              <a:rPr lang="en-US" b="1" dirty="0">
                <a:solidFill>
                  <a:srgbClr val="FFFF00"/>
                </a:solidFill>
              </a:rPr>
              <a:t>Rom. 3:23)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Salvation unto eternal life </a:t>
            </a:r>
            <a:r>
              <a:rPr lang="en-US" b="1" dirty="0">
                <a:solidFill>
                  <a:srgbClr val="FFFF00"/>
                </a:solidFill>
              </a:rPr>
              <a:t>(Jn. 17:1-4, Acts 13:48)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Living as a Christian </a:t>
            </a:r>
            <a:r>
              <a:rPr lang="en-US" b="1" dirty="0">
                <a:solidFill>
                  <a:srgbClr val="FFFF00"/>
                </a:solidFill>
              </a:rPr>
              <a:t>(I Cor. 10:31, I Cor. 6:19)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Ultimate goal: in life or death                            </a:t>
            </a:r>
            <a:r>
              <a:rPr lang="en-US" b="1" dirty="0">
                <a:solidFill>
                  <a:srgbClr val="FFFF00"/>
                </a:solidFill>
              </a:rPr>
              <a:t>(Phil. 1:19-20, Isa. 43:7)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How To Avoid the Wasted Life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Live to love others </a:t>
            </a:r>
            <a:endParaRPr lang="en-US" b="1" dirty="0">
              <a:solidFill>
                <a:srgbClr val="FFFF00"/>
              </a:solidFill>
            </a:endParaRP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The pure heart in salvation is free to love others fervently </a:t>
            </a:r>
            <a:r>
              <a:rPr lang="en-US" b="1" dirty="0">
                <a:solidFill>
                  <a:srgbClr val="FFFF00"/>
                </a:solidFill>
              </a:rPr>
              <a:t>(I Pet. 1:22, Col. 1:4-5, I Tim. 1:5)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Joy in saving others for eternity </a:t>
            </a:r>
            <a:r>
              <a:rPr lang="en-US" b="1" dirty="0">
                <a:solidFill>
                  <a:srgbClr val="FFFF00"/>
                </a:solidFill>
              </a:rPr>
              <a:t>(Lk. 15:6, 7; 9,10; 32;  I Tim. 4:16, Jn. 15:8)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Joy in meeting the needs of others </a:t>
            </a:r>
            <a:r>
              <a:rPr lang="en-US" b="1" dirty="0">
                <a:solidFill>
                  <a:srgbClr val="FFFF00"/>
                </a:solidFill>
              </a:rPr>
              <a:t>( 2 Cor. 8:1-3,5, 8;  Acts 20:35, Gal. 6:6,10 )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usinessstrategytraining.com/wp-content/uploads/2015/08/wasted-lif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715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172200" y="685800"/>
            <a:ext cx="2743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In what will you be profited  (Matt. 16:26)?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324600" y="2474893"/>
            <a:ext cx="2133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Glorify God: from salvation to death!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24600" y="4343400"/>
            <a:ext cx="2514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Love others: saving souls, helping others in joy of the Lord!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447800"/>
            <a:ext cx="281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Mine will not be wasted!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238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How To Avoid the Wasted Life </vt:lpstr>
      <vt:lpstr>How To Avoid the Wasted Life </vt:lpstr>
      <vt:lpstr>How To Avoid the Wasted Life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Jerry Fite</cp:lastModifiedBy>
  <cp:revision>12</cp:revision>
  <cp:lastPrinted>2025-07-27T03:58:53Z</cp:lastPrinted>
  <dcterms:created xsi:type="dcterms:W3CDTF">2015-10-25T19:44:02Z</dcterms:created>
  <dcterms:modified xsi:type="dcterms:W3CDTF">2025-07-27T21:12:49Z</dcterms:modified>
</cp:coreProperties>
</file>