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59" r:id="rId6"/>
    <p:sldId id="266" r:id="rId7"/>
    <p:sldId id="267" r:id="rId8"/>
    <p:sldId id="258" r:id="rId9"/>
    <p:sldId id="268" r:id="rId10"/>
    <p:sldId id="269" r:id="rId11"/>
    <p:sldId id="270" r:id="rId12"/>
    <p:sldId id="260" r:id="rId13"/>
    <p:sldId id="271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6" d="100"/>
          <a:sy n="36" d="100"/>
        </p:scale>
        <p:origin x="-90" y="-19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5B12334-9C1C-499C-BA67-563F7523479A}" type="datetimeFigureOut">
              <a:rPr lang="en-US" smtClean="0"/>
              <a:t>12/7/2014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4C076A4-915B-4CB4-B66C-392A76566839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 Near To God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Hebrews 10:22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Our Faith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Faith in Jesus’ blood </a:t>
            </a:r>
            <a:r>
              <a:rPr lang="en-US" sz="3200" b="1" dirty="0" smtClean="0">
                <a:solidFill>
                  <a:srgbClr val="FFFF00"/>
                </a:solidFill>
              </a:rPr>
              <a:t>(Heb. 10:22,     Rom. 3:25-26)</a:t>
            </a:r>
          </a:p>
          <a:p>
            <a:r>
              <a:rPr lang="en-US" sz="3200" b="1" dirty="0" smtClean="0"/>
              <a:t>Faith in God’s Reward </a:t>
            </a:r>
            <a:r>
              <a:rPr lang="en-US" sz="3200" b="1" dirty="0" smtClean="0">
                <a:solidFill>
                  <a:srgbClr val="FFFF00"/>
                </a:solidFill>
              </a:rPr>
              <a:t>(Heb. 11:6)</a:t>
            </a:r>
          </a:p>
          <a:p>
            <a:r>
              <a:rPr lang="en-US" sz="3200" b="1" dirty="0" smtClean="0"/>
              <a:t>Faith that is sincere – true, not hypocritical </a:t>
            </a:r>
            <a:r>
              <a:rPr lang="en-US" sz="3200" b="1" dirty="0" smtClean="0">
                <a:solidFill>
                  <a:srgbClr val="FFFF00"/>
                </a:solidFill>
              </a:rPr>
              <a:t>(Heb. 10:22, Jms. 4:8)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Our Faith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Faith in Jesus’ blood </a:t>
            </a:r>
            <a:r>
              <a:rPr lang="en-US" sz="3200" b="1" dirty="0" smtClean="0">
                <a:solidFill>
                  <a:srgbClr val="FFFF00"/>
                </a:solidFill>
              </a:rPr>
              <a:t>(Heb. 10:22,     Rom. 3:25-26)</a:t>
            </a:r>
          </a:p>
          <a:p>
            <a:r>
              <a:rPr lang="en-US" sz="3200" b="1" dirty="0" smtClean="0"/>
              <a:t>Faith in God’s Reward </a:t>
            </a:r>
            <a:r>
              <a:rPr lang="en-US" sz="3200" b="1" dirty="0" smtClean="0">
                <a:solidFill>
                  <a:srgbClr val="FFFF00"/>
                </a:solidFill>
              </a:rPr>
              <a:t>(Heb. 11:6)</a:t>
            </a:r>
          </a:p>
          <a:p>
            <a:r>
              <a:rPr lang="en-US" sz="3200" b="1" dirty="0" smtClean="0"/>
              <a:t>Faith that is sincere – true, not hypocritical </a:t>
            </a:r>
            <a:r>
              <a:rPr lang="en-US" sz="3200" b="1" dirty="0" smtClean="0">
                <a:solidFill>
                  <a:srgbClr val="FFFF00"/>
                </a:solidFill>
              </a:rPr>
              <a:t>(Heb. 10:22, Jms. 4:8)</a:t>
            </a:r>
          </a:p>
          <a:p>
            <a:r>
              <a:rPr lang="en-US" sz="3200" b="1" dirty="0" smtClean="0"/>
              <a:t>Faith in a faithful God  - His Promise </a:t>
            </a:r>
            <a:r>
              <a:rPr lang="en-US" sz="3200" b="1" dirty="0" smtClean="0">
                <a:solidFill>
                  <a:srgbClr val="FFFF00"/>
                </a:solidFill>
              </a:rPr>
              <a:t>(Heb. 10:23, Titus 1:2, Heb 6:13-20)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 Near To God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Hebrews 10:22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33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Our spiritual failures as Christians should not drive us away from God </a:t>
            </a:r>
            <a:r>
              <a:rPr lang="en-US" sz="3200" b="1" dirty="0" smtClean="0"/>
              <a:t>– but to throne of Grace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 Near To God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Hebrews 10:22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33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Our spiritual failures as Christians should not drive us away from God </a:t>
            </a:r>
            <a:r>
              <a:rPr lang="en-US" sz="3200" b="1" dirty="0" smtClean="0"/>
              <a:t>– but to throne of Grace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8006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Our time of need should not drive us away from God </a:t>
            </a:r>
            <a:r>
              <a:rPr lang="en-US" sz="3200" b="1" dirty="0" smtClean="0"/>
              <a:t>– but to throne of Grace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 Near To God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Hebrews 10:22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457200"/>
            <a:ext cx="685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Includes  considering one another by assembling  </a:t>
            </a:r>
            <a:r>
              <a:rPr lang="en-US" sz="3200" b="1" dirty="0" smtClean="0">
                <a:solidFill>
                  <a:srgbClr val="FFFF00"/>
                </a:solidFill>
              </a:rPr>
              <a:t>(Heb. 10: 24-25)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God’s Holiness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Enter Holy Place – blood of Christ  </a:t>
            </a:r>
            <a:r>
              <a:rPr lang="en-US" sz="3200" b="1" dirty="0" smtClean="0">
                <a:solidFill>
                  <a:srgbClr val="FFFF00"/>
                </a:solidFill>
              </a:rPr>
              <a:t>(Heb. 10:19)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God’s Holiness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Enter Holy Place – blood of Christ  </a:t>
            </a:r>
            <a:r>
              <a:rPr lang="en-US" sz="3200" b="1" dirty="0" smtClean="0">
                <a:solidFill>
                  <a:srgbClr val="FFFF00"/>
                </a:solidFill>
              </a:rPr>
              <a:t>(Heb. 10:19)</a:t>
            </a:r>
          </a:p>
          <a:p>
            <a:r>
              <a:rPr lang="en-US" sz="3200" b="1" dirty="0" smtClean="0"/>
              <a:t>Through Veil – Jesus’ flesh               (</a:t>
            </a:r>
            <a:r>
              <a:rPr lang="en-US" sz="3200" b="1" dirty="0" smtClean="0">
                <a:solidFill>
                  <a:srgbClr val="FFFF00"/>
                </a:solidFill>
              </a:rPr>
              <a:t>Heb. 10:20, Matt. 27:51, I Pet. 3:18)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God’s Holiness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Enter Holy Place – blood of Christ  </a:t>
            </a:r>
            <a:r>
              <a:rPr lang="en-US" sz="3200" b="1" dirty="0" smtClean="0">
                <a:solidFill>
                  <a:srgbClr val="FFFF00"/>
                </a:solidFill>
              </a:rPr>
              <a:t>(Heb. 10:19)</a:t>
            </a:r>
          </a:p>
          <a:p>
            <a:r>
              <a:rPr lang="en-US" sz="3200" b="1" dirty="0" smtClean="0"/>
              <a:t>Through Veil – Jesus’ flesh               (</a:t>
            </a:r>
            <a:r>
              <a:rPr lang="en-US" sz="3200" b="1" dirty="0" smtClean="0">
                <a:solidFill>
                  <a:srgbClr val="FFFF00"/>
                </a:solidFill>
              </a:rPr>
              <a:t>Heb. 10:20, Matt. 27:51, I Pet. 3:18)</a:t>
            </a:r>
          </a:p>
          <a:p>
            <a:r>
              <a:rPr lang="en-US" sz="3200" b="1" dirty="0" smtClean="0"/>
              <a:t>Hearts sprinkled of evil conscience – blood of Christ and our obedience to the gospel </a:t>
            </a:r>
            <a:r>
              <a:rPr lang="en-US" sz="3200" b="1" dirty="0" smtClean="0">
                <a:solidFill>
                  <a:srgbClr val="FFFF00"/>
                </a:solidFill>
              </a:rPr>
              <a:t>(Heb. 10:22, I Pet. 1:2)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Christ’s Priesthood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Great High Priest over house of God – hold fast our confession                     </a:t>
            </a:r>
            <a:r>
              <a:rPr lang="en-US" sz="3200" b="1" dirty="0" smtClean="0">
                <a:solidFill>
                  <a:srgbClr val="FFFF00"/>
                </a:solidFill>
              </a:rPr>
              <a:t>(Heb. 10:21, 4:14)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Christ’s Priesthood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Great High Priest over house of God – hold fast our confession                     </a:t>
            </a:r>
            <a:r>
              <a:rPr lang="en-US" sz="3200" b="1" dirty="0" smtClean="0">
                <a:solidFill>
                  <a:srgbClr val="FFFF00"/>
                </a:solidFill>
              </a:rPr>
              <a:t>(Heb. 10:21, 4:14)</a:t>
            </a:r>
          </a:p>
          <a:p>
            <a:r>
              <a:rPr lang="en-US" sz="3200" b="1" dirty="0" smtClean="0"/>
              <a:t>Tested and Sinless High Priest – Draw near in boldness to throne of grace  </a:t>
            </a:r>
            <a:r>
              <a:rPr lang="en-US" sz="3200" b="1" dirty="0" smtClean="0">
                <a:solidFill>
                  <a:srgbClr val="FFFF00"/>
                </a:solidFill>
              </a:rPr>
              <a:t>(Heb. 4:16)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Christ’s Priesthood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Great High Priest over house of God – hold fast our confession                     </a:t>
            </a:r>
            <a:r>
              <a:rPr lang="en-US" sz="3200" b="1" dirty="0" smtClean="0">
                <a:solidFill>
                  <a:srgbClr val="FFFF00"/>
                </a:solidFill>
              </a:rPr>
              <a:t>(Heb. 10:21, 4:14)</a:t>
            </a:r>
          </a:p>
          <a:p>
            <a:r>
              <a:rPr lang="en-US" sz="3200" b="1" dirty="0" smtClean="0"/>
              <a:t>Tested and Sinless High Priest – Draw near in boldness to throne of grace  </a:t>
            </a:r>
            <a:r>
              <a:rPr lang="en-US" sz="3200" b="1" dirty="0" smtClean="0">
                <a:solidFill>
                  <a:srgbClr val="FFFF00"/>
                </a:solidFill>
              </a:rPr>
              <a:t>(Heb. 4:16)</a:t>
            </a:r>
          </a:p>
          <a:p>
            <a:r>
              <a:rPr lang="en-US" sz="3200" b="1" dirty="0" smtClean="0"/>
              <a:t>Jesus ever lives as high priest – makes intercession for us </a:t>
            </a:r>
            <a:r>
              <a:rPr lang="en-US" sz="3200" b="1" dirty="0" smtClean="0">
                <a:solidFill>
                  <a:srgbClr val="FFFF00"/>
                </a:solidFill>
              </a:rPr>
              <a:t>(Heb. 7:25-28)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Our Faith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Faith in Jesus’ blood </a:t>
            </a:r>
            <a:r>
              <a:rPr lang="en-US" sz="3200" b="1" dirty="0" smtClean="0">
                <a:solidFill>
                  <a:srgbClr val="FFFF00"/>
                </a:solidFill>
              </a:rPr>
              <a:t>(Heb. 10:22,     Rom. 3:25-26)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Nearness: Our Faith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Faith in Jesus’ blood </a:t>
            </a:r>
            <a:r>
              <a:rPr lang="en-US" sz="3200" b="1" dirty="0" smtClean="0">
                <a:solidFill>
                  <a:srgbClr val="FFFF00"/>
                </a:solidFill>
              </a:rPr>
              <a:t>(Heb. 10:22,     Rom. 3:25-26)</a:t>
            </a:r>
          </a:p>
          <a:p>
            <a:r>
              <a:rPr lang="en-US" sz="3200" b="1" dirty="0" smtClean="0"/>
              <a:t>Faith in God’s Reward </a:t>
            </a:r>
            <a:r>
              <a:rPr lang="en-US" sz="3200" b="1" dirty="0" smtClean="0">
                <a:solidFill>
                  <a:srgbClr val="FFFF00"/>
                </a:solidFill>
              </a:rPr>
              <a:t>(Heb. 11:6)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480</Words>
  <Application>Microsoft Office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Draw Near To God </vt:lpstr>
      <vt:lpstr>Nearness: God’s Holiness </vt:lpstr>
      <vt:lpstr>Nearness: God’s Holiness </vt:lpstr>
      <vt:lpstr>Nearness: God’s Holiness </vt:lpstr>
      <vt:lpstr>Nearness: Christ’s Priesthood</vt:lpstr>
      <vt:lpstr>Nearness: Christ’s Priesthood</vt:lpstr>
      <vt:lpstr>Nearness: Christ’s Priesthood</vt:lpstr>
      <vt:lpstr>Nearness: Our Faith</vt:lpstr>
      <vt:lpstr>Nearness: Our Faith</vt:lpstr>
      <vt:lpstr>Nearness: Our Faith</vt:lpstr>
      <vt:lpstr>Nearness: Our Faith</vt:lpstr>
      <vt:lpstr>Draw Near To God </vt:lpstr>
      <vt:lpstr>Draw Near To God </vt:lpstr>
      <vt:lpstr>Draw Near To God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Near To God</dc:title>
  <dc:creator>Jerry</dc:creator>
  <cp:lastModifiedBy>Norris</cp:lastModifiedBy>
  <cp:revision>13</cp:revision>
  <dcterms:created xsi:type="dcterms:W3CDTF">2014-12-07T20:16:24Z</dcterms:created>
  <dcterms:modified xsi:type="dcterms:W3CDTF">2014-12-08T02:52:59Z</dcterms:modified>
</cp:coreProperties>
</file>