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320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2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6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77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2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77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83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50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83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43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25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B3CD1-4DC5-4624-A7BF-C9E121767B3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58A297-ED43-480F-9AC7-BB3F5155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7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70FE7F-528A-A4D8-0B5E-CA8646CB9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6118" y="735106"/>
            <a:ext cx="7540322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200">
                <a:solidFill>
                  <a:srgbClr val="FFFFFF"/>
                </a:solidFill>
              </a:rPr>
              <a:t>Dwelling with God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8014B-6BEC-E879-7745-DF3CB413D0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3011" y="4870824"/>
            <a:ext cx="7504463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/>
              <a:t>Exodus 25:8</a:t>
            </a:r>
          </a:p>
          <a:p>
            <a:pPr algn="l"/>
            <a:r>
              <a:rPr lang="en-US"/>
              <a:t>“And let them construct a sanctuary for Me, that I may dwell among them.</a:t>
            </a:r>
          </a:p>
        </p:txBody>
      </p:sp>
    </p:spTree>
    <p:extLst>
      <p:ext uri="{BB962C8B-B14F-4D97-AF65-F5344CB8AC3E}">
        <p14:creationId xmlns:p14="http://schemas.microsoft.com/office/powerpoint/2010/main" val="567982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2EBA55-3D75-B4A8-EA2A-3E4F14989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en-US" sz="4300" dirty="0"/>
              <a:t>God seeks to dwell with His people</a:t>
            </a:r>
          </a:p>
        </p:txBody>
      </p:sp>
      <p:sp>
        <p:nvSpPr>
          <p:cNvPr id="2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7CFD5-977D-7F7B-06D0-237F3F0BB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r>
              <a:rPr lang="en-US" sz="1900" dirty="0"/>
              <a:t>In the garden </a:t>
            </a:r>
          </a:p>
          <a:p>
            <a:pPr marL="0" indent="0">
              <a:buNone/>
            </a:pPr>
            <a:r>
              <a:rPr lang="en-US" sz="1900" dirty="0"/>
              <a:t>    (Gen. 3:8)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8B151C-19EE-DFDC-B710-CF32D3CF2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1" r="25974" b="-1"/>
          <a:stretch>
            <a:fillRect/>
          </a:stretch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97251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B3940-E4B1-0C57-EFD8-7388E1B4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E9AB79-1B19-BE49-B3E3-A5ED7A750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en-US" sz="4300" dirty="0"/>
              <a:t>God seeks to dwell with His people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2B48A-A72F-170F-FD2E-391C62D54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r>
              <a:rPr lang="en-US" sz="1900" dirty="0"/>
              <a:t>In the garden </a:t>
            </a:r>
          </a:p>
          <a:p>
            <a:pPr marL="0" indent="0">
              <a:buNone/>
            </a:pPr>
            <a:r>
              <a:rPr lang="en-US" sz="1900" dirty="0"/>
              <a:t>    (Gen. 3:8)</a:t>
            </a:r>
          </a:p>
          <a:p>
            <a:r>
              <a:rPr lang="en-US" sz="1900" dirty="0"/>
              <a:t>In the Tabernacle </a:t>
            </a:r>
          </a:p>
          <a:p>
            <a:pPr marL="0" indent="0">
              <a:buNone/>
            </a:pPr>
            <a:r>
              <a:rPr lang="en-US" sz="1900" dirty="0"/>
              <a:t>    (Ex. 25:8, Ex. 40:34-35)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2058CE-A48F-DBD8-0A4F-57F3883657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70" r="22515" b="-1"/>
          <a:stretch>
            <a:fillRect/>
          </a:stretch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01865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87FCCC-0E06-04FC-1DD7-5F7890181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CE9B47-251F-918E-285A-BF23F2905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en-US" sz="4300" dirty="0"/>
              <a:t>God seeks to dwell with His people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E2FFF-41DC-C83A-02CB-A2B554135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r>
              <a:rPr lang="en-US" sz="1900" dirty="0"/>
              <a:t>In the garden </a:t>
            </a:r>
          </a:p>
          <a:p>
            <a:pPr marL="0" indent="0">
              <a:buNone/>
            </a:pPr>
            <a:r>
              <a:rPr lang="en-US" sz="1900" dirty="0"/>
              <a:t>    (Gen. 3:8)</a:t>
            </a:r>
          </a:p>
          <a:p>
            <a:r>
              <a:rPr lang="en-US" sz="1900" dirty="0"/>
              <a:t>In the Tabernacle </a:t>
            </a:r>
          </a:p>
          <a:p>
            <a:pPr marL="0" indent="0">
              <a:buNone/>
            </a:pPr>
            <a:r>
              <a:rPr lang="en-US" sz="1900" dirty="0"/>
              <a:t>    (Ex. 25:8, Ex. 40:34-35)</a:t>
            </a:r>
          </a:p>
          <a:p>
            <a:r>
              <a:rPr lang="en-US" sz="1900" dirty="0"/>
              <a:t>In the Temple </a:t>
            </a:r>
          </a:p>
          <a:p>
            <a:pPr marL="0" indent="0">
              <a:buNone/>
            </a:pPr>
            <a:r>
              <a:rPr lang="en-US" sz="1900" dirty="0"/>
              <a:t>    (2 Chron. 5:13-14)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EE9A54-7FBF-4D49-C757-9BC74D919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2" r="31294" b="-1"/>
          <a:stretch>
            <a:fillRect/>
          </a:stretch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89047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048F9-193D-6DAB-B287-37AAB7CB3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29" y="502020"/>
            <a:ext cx="5257641" cy="1378978"/>
          </a:xfrm>
        </p:spPr>
        <p:txBody>
          <a:bodyPr anchor="b">
            <a:normAutofit/>
          </a:bodyPr>
          <a:lstStyle/>
          <a:p>
            <a:r>
              <a:rPr lang="en-US" sz="3500" dirty="0"/>
              <a:t>Ezekiel: Prophet in Babylonian Captivity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687D023-961B-9288-9C2A-C7846D88F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960" y="2189376"/>
            <a:ext cx="5470310" cy="4413129"/>
          </a:xfrm>
        </p:spPr>
        <p:txBody>
          <a:bodyPr anchor="t">
            <a:normAutofit/>
          </a:bodyPr>
          <a:lstStyle/>
          <a:p>
            <a:r>
              <a:rPr lang="en-US" sz="1800" dirty="0"/>
              <a:t>Prophetic ministry begins                                              (Eze. 1:1-5, 13-17, 26) </a:t>
            </a:r>
          </a:p>
          <a:p>
            <a:r>
              <a:rPr lang="en-US" sz="1800" dirty="0"/>
              <a:t>Abominations committed in the Temple                  (Eze 8:6-18)</a:t>
            </a:r>
          </a:p>
          <a:p>
            <a:r>
              <a:rPr lang="en-US" sz="1800" dirty="0"/>
              <a:t>Glory of God leaves in judgement                               (Eze 10:18-19, 11:22-23)</a:t>
            </a:r>
          </a:p>
          <a:p>
            <a:r>
              <a:rPr lang="en-US" sz="1800" dirty="0"/>
              <a:t>God is not bound by location:</a:t>
            </a:r>
          </a:p>
          <a:p>
            <a:pPr marL="400050" lvl="1"/>
            <a:r>
              <a:rPr lang="en-US" sz="1800" dirty="0"/>
              <a:t>The wicked had deluded themselves into feeling safe (Eze. 11:1-2,11-13)</a:t>
            </a:r>
          </a:p>
          <a:p>
            <a:pPr marL="400050" lvl="1"/>
            <a:r>
              <a:rPr lang="en-US" sz="1800" dirty="0"/>
              <a:t>God is the sanctuary of the faithful                              (Eze. 11:14-20)</a:t>
            </a:r>
          </a:p>
          <a:p>
            <a:pPr marL="230188" lvl="1"/>
            <a:r>
              <a:rPr lang="en-US" sz="1800" dirty="0"/>
              <a:t>The New Temple of God (Eze. 40-48, 22:26, 44:23)</a:t>
            </a:r>
          </a:p>
          <a:p>
            <a:pPr marL="400050" lvl="1"/>
            <a:r>
              <a:rPr lang="en-US" sz="1800" dirty="0"/>
              <a:t>God’s eternal dwelling place (Eze. 43:6-7)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Marker">
            <a:extLst>
              <a:ext uri="{FF2B5EF4-FFF2-40B4-BE49-F238E27FC236}">
                <a16:creationId xmlns:a16="http://schemas.microsoft.com/office/drawing/2014/main" id="{E7AB57BB-C7F8-71F2-70C1-DE957DAD4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2499" y="3364343"/>
            <a:ext cx="3127897" cy="31278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E77146-B8BD-C618-A882-9EA105168127}"/>
              </a:ext>
            </a:extLst>
          </p:cNvPr>
          <p:cNvSpPr txBox="1"/>
          <p:nvPr/>
        </p:nvSpPr>
        <p:spPr>
          <a:xfrm>
            <a:off x="6092499" y="365760"/>
            <a:ext cx="30515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597 BC – 2</a:t>
            </a:r>
            <a:r>
              <a:rPr lang="en-US" baseline="30000" dirty="0">
                <a:solidFill>
                  <a:schemeClr val="bg1"/>
                </a:solidFill>
              </a:rPr>
              <a:t>nd</a:t>
            </a:r>
            <a:r>
              <a:rPr lang="en-US" dirty="0">
                <a:solidFill>
                  <a:schemeClr val="bg1"/>
                </a:solidFill>
              </a:rPr>
              <a:t> Deportation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593 BC – Ezekiel begins ministry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586 BC – Jerusalem/Temple destroyed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573 BC – Ezekiel receives vision of great Temple</a:t>
            </a:r>
          </a:p>
        </p:txBody>
      </p:sp>
    </p:spTree>
    <p:extLst>
      <p:ext uri="{BB962C8B-B14F-4D97-AF65-F5344CB8AC3E}">
        <p14:creationId xmlns:p14="http://schemas.microsoft.com/office/powerpoint/2010/main" val="51606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C223C-6CC2-4846-9B97-35AD0ABF0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 seeks to dwell with His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23C3E-BE5A-BE05-DD66-ECF123256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Haggai prophesied of a greater temple              (Hag. 2:1-9)</a:t>
            </a:r>
          </a:p>
          <a:p>
            <a:r>
              <a:rPr lang="en-US" dirty="0"/>
              <a:t>Immanuel – God with us                                               (Is. 7:14, Mt. 1:21-23)</a:t>
            </a:r>
          </a:p>
          <a:p>
            <a:r>
              <a:rPr lang="en-US" dirty="0"/>
              <a:t>Physical manifestation in Christ (Jn. 1:14)</a:t>
            </a:r>
          </a:p>
          <a:p>
            <a:pPr lvl="1"/>
            <a:r>
              <a:rPr lang="en-US" dirty="0"/>
              <a:t>“Dwell” – Greek means literally “To fix one’s tabernacle”</a:t>
            </a:r>
          </a:p>
          <a:p>
            <a:pPr lvl="1"/>
            <a:r>
              <a:rPr lang="en-US" dirty="0"/>
              <a:t>“We beheld His glory, glory as of the only begotten from the father, full of grace and truth.”</a:t>
            </a:r>
          </a:p>
        </p:txBody>
      </p:sp>
    </p:spTree>
    <p:extLst>
      <p:ext uri="{BB962C8B-B14F-4D97-AF65-F5344CB8AC3E}">
        <p14:creationId xmlns:p14="http://schemas.microsoft.com/office/powerpoint/2010/main" val="243366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3E81-14F0-53B4-B1B8-703110293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 seeks to dwell with His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E6125-75BE-24EE-B9B7-A31122533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the church</a:t>
            </a:r>
          </a:p>
          <a:p>
            <a:pPr lvl="1"/>
            <a:r>
              <a:rPr lang="en-US" dirty="0"/>
              <a:t>The church is now God’s temple (1 Cor. 3:16-17)</a:t>
            </a:r>
          </a:p>
          <a:p>
            <a:pPr lvl="2"/>
            <a:r>
              <a:rPr lang="en-US" dirty="0"/>
              <a:t>“You” – plural</a:t>
            </a:r>
          </a:p>
          <a:p>
            <a:pPr lvl="1"/>
            <a:r>
              <a:rPr lang="en-US" dirty="0"/>
              <a:t>Not to be used for immorality (1 Cor. 6:18-19)</a:t>
            </a:r>
          </a:p>
          <a:p>
            <a:pPr lvl="1"/>
            <a:r>
              <a:rPr lang="en-US" dirty="0"/>
              <a:t>Christ is the cornerstone (Eph. 2:20-22)</a:t>
            </a:r>
          </a:p>
          <a:p>
            <a:pPr lvl="1"/>
            <a:r>
              <a:rPr lang="en-US" dirty="0"/>
              <a:t>Not a physical kingdom (Heb. 12:22-29)</a:t>
            </a:r>
          </a:p>
          <a:p>
            <a:pPr lvl="2"/>
            <a:r>
              <a:rPr lang="en-US" dirty="0"/>
              <a:t>“Offer to God an acceptable service with reverence and awe.”</a:t>
            </a:r>
          </a:p>
          <a:p>
            <a:r>
              <a:rPr lang="en-US" dirty="0"/>
              <a:t>In the individual</a:t>
            </a:r>
          </a:p>
          <a:p>
            <a:pPr lvl="1"/>
            <a:r>
              <a:rPr lang="en-US" dirty="0"/>
              <a:t>With those </a:t>
            </a:r>
            <a:r>
              <a:rPr lang="en-US" u="sng" dirty="0"/>
              <a:t>who love Him and keep His word</a:t>
            </a:r>
            <a:r>
              <a:rPr lang="en-US" dirty="0"/>
              <a:t>          (John 14:23)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9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69879A-8942-3087-EBE6-8E0CD74D425E}"/>
              </a:ext>
            </a:extLst>
          </p:cNvPr>
          <p:cNvSpPr/>
          <p:nvPr/>
        </p:nvSpPr>
        <p:spPr>
          <a:xfrm>
            <a:off x="914400" y="902970"/>
            <a:ext cx="3600450" cy="24803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4C9A4C-F1FC-3511-3051-E459ED4870EE}"/>
              </a:ext>
            </a:extLst>
          </p:cNvPr>
          <p:cNvSpPr/>
          <p:nvPr/>
        </p:nvSpPr>
        <p:spPr>
          <a:xfrm>
            <a:off x="4667250" y="902970"/>
            <a:ext cx="3600450" cy="248031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506102-BBD5-2003-0872-8AB7269A02EE}"/>
              </a:ext>
            </a:extLst>
          </p:cNvPr>
          <p:cNvSpPr/>
          <p:nvPr/>
        </p:nvSpPr>
        <p:spPr>
          <a:xfrm>
            <a:off x="914400" y="3581400"/>
            <a:ext cx="3600450" cy="248031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4C6473-D5F0-F353-3F48-4F4197607215}"/>
              </a:ext>
            </a:extLst>
          </p:cNvPr>
          <p:cNvSpPr/>
          <p:nvPr/>
        </p:nvSpPr>
        <p:spPr>
          <a:xfrm>
            <a:off x="4667250" y="3581400"/>
            <a:ext cx="3600450" cy="24803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9703FA-CEB2-32DD-C727-EB16B67D72FF}"/>
              </a:ext>
            </a:extLst>
          </p:cNvPr>
          <p:cNvSpPr txBox="1"/>
          <p:nvPr/>
        </p:nvSpPr>
        <p:spPr>
          <a:xfrm>
            <a:off x="1143000" y="1737360"/>
            <a:ext cx="3188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God desires to dwell with His people.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E8C48E-4F62-8191-C7E3-E36ED771A99B}"/>
              </a:ext>
            </a:extLst>
          </p:cNvPr>
          <p:cNvSpPr txBox="1"/>
          <p:nvPr/>
        </p:nvSpPr>
        <p:spPr>
          <a:xfrm>
            <a:off x="4812030" y="1737360"/>
            <a:ext cx="3188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Sin cannot coexist with God’s holy presence.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4746E1-D9CA-2190-8D8F-1F2F470CF12E}"/>
              </a:ext>
            </a:extLst>
          </p:cNvPr>
          <p:cNvSpPr txBox="1"/>
          <p:nvPr/>
        </p:nvSpPr>
        <p:spPr>
          <a:xfrm>
            <a:off x="1120140" y="4200316"/>
            <a:ext cx="3188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God now dwells in His church, and in His people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3E88EE-4B28-1A0C-98CE-80263365668A}"/>
              </a:ext>
            </a:extLst>
          </p:cNvPr>
          <p:cNvSpPr txBox="1"/>
          <p:nvPr/>
        </p:nvSpPr>
        <p:spPr>
          <a:xfrm>
            <a:off x="4872990" y="4200315"/>
            <a:ext cx="3188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Therefore, we must treat God’s dwelling place as holy.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815862F0-E5E4-5CC1-4A12-64FBC74A0404}"/>
              </a:ext>
            </a:extLst>
          </p:cNvPr>
          <p:cNvSpPr/>
          <p:nvPr/>
        </p:nvSpPr>
        <p:spPr>
          <a:xfrm>
            <a:off x="4207191" y="1076294"/>
            <a:ext cx="920117" cy="54392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8B234213-8142-8993-C432-0439818FE0AD}"/>
              </a:ext>
            </a:extLst>
          </p:cNvPr>
          <p:cNvSpPr/>
          <p:nvPr/>
        </p:nvSpPr>
        <p:spPr>
          <a:xfrm>
            <a:off x="4146232" y="5326802"/>
            <a:ext cx="920117" cy="54392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5DE5374B-0ACA-B699-D6A0-417663C17366}"/>
              </a:ext>
            </a:extLst>
          </p:cNvPr>
          <p:cNvSpPr/>
          <p:nvPr/>
        </p:nvSpPr>
        <p:spPr>
          <a:xfrm rot="8214728">
            <a:off x="4146232" y="3217343"/>
            <a:ext cx="920117" cy="54392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6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1" grpId="0" animBg="1"/>
      <p:bldP spid="23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426</Words>
  <Application>Microsoft Office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Dwelling with God</vt:lpstr>
      <vt:lpstr>God seeks to dwell with His people</vt:lpstr>
      <vt:lpstr>God seeks to dwell with His people</vt:lpstr>
      <vt:lpstr>God seeks to dwell with His people</vt:lpstr>
      <vt:lpstr>Ezekiel: Prophet in Babylonian Captivity</vt:lpstr>
      <vt:lpstr>God seeks to dwell with His people</vt:lpstr>
      <vt:lpstr>God seeks to dwell with His people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Meier</dc:creator>
  <cp:lastModifiedBy>Norris Long</cp:lastModifiedBy>
  <cp:revision>5</cp:revision>
  <dcterms:created xsi:type="dcterms:W3CDTF">2026-09-06T17:25:13Z</dcterms:created>
  <dcterms:modified xsi:type="dcterms:W3CDTF">2026-09-08T19:49:24Z</dcterms:modified>
</cp:coreProperties>
</file>