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5" r:id="rId4"/>
    <p:sldId id="28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BA498E-214A-4AAA-94E2-35B1DEDAB3BA}" v="20" dt="2026-03-29T21:22:02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1852" y="2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undo custSel addSld modSld sldOrd">
      <pc:chgData name="Jerry Fite" userId="5c817e7aab5c3f9a" providerId="LiveId" clId="{C01970DF-CA25-4E40-B922-894826FCC483}" dt="2026-03-29T21:22:02.652" v="218"/>
      <pc:docMkLst>
        <pc:docMk/>
      </pc:docMkLst>
      <pc:sldChg chg="modSp mod addAnim delAnim modAnim">
        <pc:chgData name="Jerry Fite" userId="5c817e7aab5c3f9a" providerId="LiveId" clId="{C01970DF-CA25-4E40-B922-894826FCC483}" dt="2026-03-29T21:20:01.540" v="215" actId="20577"/>
        <pc:sldMkLst>
          <pc:docMk/>
          <pc:sldMk cId="370741562" sldId="258"/>
        </pc:sldMkLst>
        <pc:spChg chg="mod">
          <ac:chgData name="Jerry Fite" userId="5c817e7aab5c3f9a" providerId="LiveId" clId="{C01970DF-CA25-4E40-B922-894826FCC483}" dt="2026-03-29T20:57:37.489" v="122" actId="1076"/>
          <ac:spMkLst>
            <pc:docMk/>
            <pc:sldMk cId="370741562" sldId="258"/>
            <ac:spMk id="2" creationId="{11141833-0E61-4172-8CC0-83883AA0189A}"/>
          </ac:spMkLst>
        </pc:spChg>
        <pc:spChg chg="mod">
          <ac:chgData name="Jerry Fite" userId="5c817e7aab5c3f9a" providerId="LiveId" clId="{C01970DF-CA25-4E40-B922-894826FCC483}" dt="2026-03-29T20:37:55.834" v="34" actId="1076"/>
          <ac:spMkLst>
            <pc:docMk/>
            <pc:sldMk cId="370741562" sldId="258"/>
            <ac:spMk id="3" creationId="{5BA2B057-93C7-4BF7-AD6C-6BCDC0B781B0}"/>
          </ac:spMkLst>
        </pc:spChg>
        <pc:spChg chg="mod">
          <ac:chgData name="Jerry Fite" userId="5c817e7aab5c3f9a" providerId="LiveId" clId="{C01970DF-CA25-4E40-B922-894826FCC483}" dt="2026-03-29T20:57:56.251" v="123" actId="1076"/>
          <ac:spMkLst>
            <pc:docMk/>
            <pc:sldMk cId="370741562" sldId="258"/>
            <ac:spMk id="5" creationId="{315CC54B-31B1-C024-7980-7A5E15F8A925}"/>
          </ac:spMkLst>
        </pc:spChg>
        <pc:spChg chg="mod">
          <ac:chgData name="Jerry Fite" userId="5c817e7aab5c3f9a" providerId="LiveId" clId="{C01970DF-CA25-4E40-B922-894826FCC483}" dt="2026-03-29T21:20:01.540" v="215" actId="20577"/>
          <ac:spMkLst>
            <pc:docMk/>
            <pc:sldMk cId="370741562" sldId="258"/>
            <ac:spMk id="11" creationId="{415000FA-8685-977C-BA7B-BE4DEC522D5C}"/>
          </ac:spMkLst>
        </pc:spChg>
        <pc:spChg chg="mod">
          <ac:chgData name="Jerry Fite" userId="5c817e7aab5c3f9a" providerId="LiveId" clId="{C01970DF-CA25-4E40-B922-894826FCC483}" dt="2026-03-29T20:38:30.794" v="36" actId="20577"/>
          <ac:spMkLst>
            <pc:docMk/>
            <pc:sldMk cId="370741562" sldId="258"/>
            <ac:spMk id="13" creationId="{239025D4-70B5-4D54-D264-3ECB097C2984}"/>
          </ac:spMkLst>
        </pc:spChg>
      </pc:sldChg>
      <pc:sldChg chg="modSp add mod modTransition modAnim">
        <pc:chgData name="Jerry Fite" userId="5c817e7aab5c3f9a" providerId="LiveId" clId="{C01970DF-CA25-4E40-B922-894826FCC483}" dt="2026-03-29T21:21:46.554" v="217"/>
        <pc:sldMkLst>
          <pc:docMk/>
          <pc:sldMk cId="821434374" sldId="285"/>
        </pc:sldMkLst>
        <pc:spChg chg="mod">
          <ac:chgData name="Jerry Fite" userId="5c817e7aab5c3f9a" providerId="LiveId" clId="{C01970DF-CA25-4E40-B922-894826FCC483}" dt="2026-03-29T20:59:52.186" v="148" actId="113"/>
          <ac:spMkLst>
            <pc:docMk/>
            <pc:sldMk cId="821434374" sldId="285"/>
            <ac:spMk id="3" creationId="{C316CFA1-37C1-4FBD-A53E-1A7C2EAE32AF}"/>
          </ac:spMkLst>
        </pc:spChg>
      </pc:sldChg>
      <pc:sldChg chg="addSp modSp add mod ord modTransition modAnim">
        <pc:chgData name="Jerry Fite" userId="5c817e7aab5c3f9a" providerId="LiveId" clId="{C01970DF-CA25-4E40-B922-894826FCC483}" dt="2026-03-29T21:22:02.652" v="218"/>
        <pc:sldMkLst>
          <pc:docMk/>
          <pc:sldMk cId="1298086758" sldId="286"/>
        </pc:sldMkLst>
        <pc:spChg chg="mod">
          <ac:chgData name="Jerry Fite" userId="5c817e7aab5c3f9a" providerId="LiveId" clId="{C01970DF-CA25-4E40-B922-894826FCC483}" dt="2026-03-29T21:18:15.724" v="205" actId="1076"/>
          <ac:spMkLst>
            <pc:docMk/>
            <pc:sldMk cId="1298086758" sldId="286"/>
            <ac:spMk id="2" creationId="{75B1CFDA-C778-DCDB-AD56-5588782266CA}"/>
          </ac:spMkLst>
        </pc:spChg>
        <pc:spChg chg="mod">
          <ac:chgData name="Jerry Fite" userId="5c817e7aab5c3f9a" providerId="LiveId" clId="{C01970DF-CA25-4E40-B922-894826FCC483}" dt="2026-03-29T21:16:13.721" v="162" actId="1076"/>
          <ac:spMkLst>
            <pc:docMk/>
            <pc:sldMk cId="1298086758" sldId="286"/>
            <ac:spMk id="13" creationId="{FCCFCD7C-EC56-925D-72AD-0DAA228A21FB}"/>
          </ac:spMkLst>
        </pc:spChg>
        <pc:spChg chg="add mod">
          <ac:chgData name="Jerry Fite" userId="5c817e7aab5c3f9a" providerId="LiveId" clId="{C01970DF-CA25-4E40-B922-894826FCC483}" dt="2026-03-29T21:18:41.732" v="209" actId="1076"/>
          <ac:spMkLst>
            <pc:docMk/>
            <pc:sldMk cId="1298086758" sldId="286"/>
            <ac:spMk id="14" creationId="{24E928D9-A17E-79DD-41AB-179AC131A4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0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2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5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8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1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3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1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4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8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7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6C6663-5BC7-4EC4-820A-DC23F541A68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30F110-C238-43FA-BB24-E25237FE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2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9E470-B77E-BF5B-472E-93ADCAEEF3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242D-5555-0397-43C5-5C164AA2CF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A3D511-8848-0CD3-E5C7-570AEEC4FB15}"/>
              </a:ext>
            </a:extLst>
          </p:cNvPr>
          <p:cNvSpPr/>
          <p:nvPr/>
        </p:nvSpPr>
        <p:spPr>
          <a:xfrm>
            <a:off x="12617" y="0"/>
            <a:ext cx="9144000" cy="6858000"/>
          </a:xfrm>
          <a:prstGeom prst="rect">
            <a:avLst/>
          </a:prstGeom>
          <a:blipFill dpi="0" rotWithShape="1">
            <a:blip r:embed="rId2">
              <a:alphaModFix amt="18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36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141833-0E61-4172-8CC0-83883AA0189A}"/>
              </a:ext>
            </a:extLst>
          </p:cNvPr>
          <p:cNvSpPr/>
          <p:nvPr/>
        </p:nvSpPr>
        <p:spPr>
          <a:xfrm>
            <a:off x="-2" y="0"/>
            <a:ext cx="9144000" cy="6858000"/>
          </a:xfrm>
          <a:prstGeom prst="rect">
            <a:avLst/>
          </a:prstGeom>
          <a:blipFill dpi="0" rotWithShape="1">
            <a:blip r:embed="rId2">
              <a:alphaModFix amt="18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A2B057-93C7-4BF7-AD6C-6BCDC0B781B0}"/>
              </a:ext>
            </a:extLst>
          </p:cNvPr>
          <p:cNvSpPr txBox="1"/>
          <p:nvPr/>
        </p:nvSpPr>
        <p:spPr>
          <a:xfrm>
            <a:off x="22520" y="3653346"/>
            <a:ext cx="95650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The church in Antioch was flourishing…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AA6CB5-04B8-434E-B1A3-16F82133CC5C}"/>
              </a:ext>
            </a:extLst>
          </p:cNvPr>
          <p:cNvSpPr txBox="1"/>
          <p:nvPr/>
        </p:nvSpPr>
        <p:spPr>
          <a:xfrm>
            <a:off x="2972060" y="4284784"/>
            <a:ext cx="3225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/>
                </a:solidFill>
              </a:rPr>
              <a:t>Acts 11:19-30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5CC54B-31B1-C024-7980-7A5E15F8A925}"/>
              </a:ext>
            </a:extLst>
          </p:cNvPr>
          <p:cNvSpPr txBox="1"/>
          <p:nvPr/>
        </p:nvSpPr>
        <p:spPr>
          <a:xfrm rot="20738922">
            <a:off x="-3773" y="1079840"/>
            <a:ext cx="5352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God’s Grace  already  in  place...Jesus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735AB3-D72C-343E-A8DD-0CD76D9D69EC}"/>
              </a:ext>
            </a:extLst>
          </p:cNvPr>
          <p:cNvSpPr txBox="1"/>
          <p:nvPr/>
        </p:nvSpPr>
        <p:spPr>
          <a:xfrm rot="1022427">
            <a:off x="4945302" y="1193601"/>
            <a:ext cx="4677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Hand of the Lord was  with them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087F58-4E86-14FB-B7D2-EE3836046502}"/>
              </a:ext>
            </a:extLst>
          </p:cNvPr>
          <p:cNvSpPr txBox="1"/>
          <p:nvPr/>
        </p:nvSpPr>
        <p:spPr>
          <a:xfrm>
            <a:off x="1869819" y="1559889"/>
            <a:ext cx="6221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Speaking the Word  Preaching the Lord Jesus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FED16F-0774-EB38-C96C-4A2B81614100}"/>
              </a:ext>
            </a:extLst>
          </p:cNvPr>
          <p:cNvSpPr txBox="1"/>
          <p:nvPr/>
        </p:nvSpPr>
        <p:spPr>
          <a:xfrm>
            <a:off x="1375867" y="679626"/>
            <a:ext cx="2228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Rom 5:15, Eph. 2:8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33D968-0B06-7895-5DDD-391CC1F4ED70}"/>
              </a:ext>
            </a:extLst>
          </p:cNvPr>
          <p:cNvSpPr txBox="1"/>
          <p:nvPr/>
        </p:nvSpPr>
        <p:spPr>
          <a:xfrm>
            <a:off x="6757988" y="510369"/>
            <a:ext cx="202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Acts 11:21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77E8F0-6E4A-2D2B-6C01-E3F9CDA3818D}"/>
              </a:ext>
            </a:extLst>
          </p:cNvPr>
          <p:cNvSpPr txBox="1"/>
          <p:nvPr/>
        </p:nvSpPr>
        <p:spPr>
          <a:xfrm>
            <a:off x="4114230" y="1984786"/>
            <a:ext cx="1914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Acts 11:19-20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5000FA-8685-977C-BA7B-BE4DEC522D5C}"/>
              </a:ext>
            </a:extLst>
          </p:cNvPr>
          <p:cNvSpPr txBox="1"/>
          <p:nvPr/>
        </p:nvSpPr>
        <p:spPr>
          <a:xfrm>
            <a:off x="1042988" y="2373658"/>
            <a:ext cx="8008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Great Number Believed; Great number turned to the Lord; Much people added to the Lord Much people taught;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234305-F183-3CA6-BF66-A55AEE736A13}"/>
              </a:ext>
            </a:extLst>
          </p:cNvPr>
          <p:cNvSpPr txBox="1"/>
          <p:nvPr/>
        </p:nvSpPr>
        <p:spPr>
          <a:xfrm>
            <a:off x="3940024" y="3075329"/>
            <a:ext cx="221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Acts 11:21, 24, 26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9025D4-70B5-4D54-D264-3ECB097C2984}"/>
              </a:ext>
            </a:extLst>
          </p:cNvPr>
          <p:cNvSpPr txBox="1"/>
          <p:nvPr/>
        </p:nvSpPr>
        <p:spPr>
          <a:xfrm>
            <a:off x="1734850" y="5359048"/>
            <a:ext cx="6490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ERROR CAME TALKING... Acts 15:2, 24 </a:t>
            </a:r>
          </a:p>
        </p:txBody>
      </p:sp>
    </p:spTree>
    <p:extLst>
      <p:ext uri="{BB962C8B-B14F-4D97-AF65-F5344CB8AC3E}">
        <p14:creationId xmlns:p14="http://schemas.microsoft.com/office/powerpoint/2010/main" val="37074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F942A-2E4A-4F85-9017-94485239A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Pattern for Correction…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6CFA1-37C1-4FBD-A53E-1A7C2EAE3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Begins with God…His authoritative Word               </a:t>
            </a:r>
            <a:r>
              <a:rPr lang="en-US" dirty="0">
                <a:solidFill>
                  <a:srgbClr val="C00000"/>
                </a:solidFill>
              </a:rPr>
              <a:t>(2 Tim. 3:16)</a:t>
            </a:r>
          </a:p>
          <a:p>
            <a:r>
              <a:rPr lang="en-US" b="1" dirty="0"/>
              <a:t>His Harmonious – Confirming Word               </a:t>
            </a:r>
            <a:r>
              <a:rPr lang="en-US" dirty="0">
                <a:solidFill>
                  <a:srgbClr val="C00000"/>
                </a:solidFill>
              </a:rPr>
              <a:t>(Acts 15: 9-11, 12, 15-18)</a:t>
            </a:r>
          </a:p>
          <a:p>
            <a:r>
              <a:rPr lang="en-US" b="1" dirty="0"/>
              <a:t>His Demanding  Word </a:t>
            </a:r>
            <a:r>
              <a:rPr lang="en-US" dirty="0">
                <a:solidFill>
                  <a:srgbClr val="C00000"/>
                </a:solidFill>
              </a:rPr>
              <a:t>(Acts 15:28-29)</a:t>
            </a:r>
          </a:p>
          <a:p>
            <a:r>
              <a:rPr lang="en-US" b="1" dirty="0"/>
              <a:t>His joy-producing Word </a:t>
            </a:r>
            <a:r>
              <a:rPr lang="en-US" dirty="0">
                <a:solidFill>
                  <a:srgbClr val="C00000"/>
                </a:solidFill>
              </a:rPr>
              <a:t>(Acts 15:31)</a:t>
            </a:r>
          </a:p>
          <a:p>
            <a:r>
              <a:rPr lang="en-US" b="1" dirty="0"/>
              <a:t>His Universal Word </a:t>
            </a:r>
            <a:r>
              <a:rPr lang="en-US" dirty="0">
                <a:solidFill>
                  <a:srgbClr val="C00000"/>
                </a:solidFill>
              </a:rPr>
              <a:t>(Acts 15:23, 30, 16:4)</a:t>
            </a:r>
          </a:p>
          <a:p>
            <a:r>
              <a:rPr lang="en-US" b="1" dirty="0"/>
              <a:t>His Faith-Strengthening Word </a:t>
            </a:r>
            <a:r>
              <a:rPr lang="en-US" dirty="0">
                <a:solidFill>
                  <a:srgbClr val="C00000"/>
                </a:solidFill>
              </a:rPr>
              <a:t>(Acts 16:5)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14343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4B9B7-45C4-D13D-C4A0-B70F7556F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B1CFDA-C778-DCDB-AD56-5588782266CA}"/>
              </a:ext>
            </a:extLst>
          </p:cNvPr>
          <p:cNvSpPr/>
          <p:nvPr/>
        </p:nvSpPr>
        <p:spPr>
          <a:xfrm>
            <a:off x="-2" y="0"/>
            <a:ext cx="9144000" cy="6858000"/>
          </a:xfrm>
          <a:prstGeom prst="rect">
            <a:avLst/>
          </a:prstGeom>
          <a:blipFill dpi="0" rotWithShape="1">
            <a:blip r:embed="rId2">
              <a:alphaModFix amt="18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5C5061-3B3E-FA27-B6E3-D2D577A3A386}"/>
              </a:ext>
            </a:extLst>
          </p:cNvPr>
          <p:cNvSpPr txBox="1"/>
          <p:nvPr/>
        </p:nvSpPr>
        <p:spPr>
          <a:xfrm>
            <a:off x="22520" y="3653346"/>
            <a:ext cx="95650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The church in Antioch was flourishing…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68AD88-8763-2EAD-55FA-AB5561BC8BF6}"/>
              </a:ext>
            </a:extLst>
          </p:cNvPr>
          <p:cNvSpPr txBox="1"/>
          <p:nvPr/>
        </p:nvSpPr>
        <p:spPr>
          <a:xfrm>
            <a:off x="2972060" y="4284784"/>
            <a:ext cx="3225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/>
                </a:solidFill>
              </a:rPr>
              <a:t>Acts 11:19-30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771A4C-0462-9775-92EC-EECDBEBA4A67}"/>
              </a:ext>
            </a:extLst>
          </p:cNvPr>
          <p:cNvSpPr txBox="1"/>
          <p:nvPr/>
        </p:nvSpPr>
        <p:spPr>
          <a:xfrm rot="20738922">
            <a:off x="-3773" y="1079840"/>
            <a:ext cx="5352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God’s Grace  already  in  place...Jesus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32D15C-128B-0CC3-20EC-40E1C86FBDD7}"/>
              </a:ext>
            </a:extLst>
          </p:cNvPr>
          <p:cNvSpPr txBox="1"/>
          <p:nvPr/>
        </p:nvSpPr>
        <p:spPr>
          <a:xfrm rot="1022427">
            <a:off x="4945302" y="1193601"/>
            <a:ext cx="4677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Hand of the Lord was  with them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F9AC8D-866F-BA72-1E8C-B4143524BC8E}"/>
              </a:ext>
            </a:extLst>
          </p:cNvPr>
          <p:cNvSpPr txBox="1"/>
          <p:nvPr/>
        </p:nvSpPr>
        <p:spPr>
          <a:xfrm>
            <a:off x="1869819" y="1559889"/>
            <a:ext cx="6221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Speaking the Word  Preaching the Lord Jesus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137336-BF66-51C9-5979-F067849A9780}"/>
              </a:ext>
            </a:extLst>
          </p:cNvPr>
          <p:cNvSpPr txBox="1"/>
          <p:nvPr/>
        </p:nvSpPr>
        <p:spPr>
          <a:xfrm>
            <a:off x="1375867" y="679626"/>
            <a:ext cx="2228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Rom 5:15, Eph. 2:8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BEF3A8-A537-B2C5-2B11-26E4EBBE50B4}"/>
              </a:ext>
            </a:extLst>
          </p:cNvPr>
          <p:cNvSpPr txBox="1"/>
          <p:nvPr/>
        </p:nvSpPr>
        <p:spPr>
          <a:xfrm>
            <a:off x="6757988" y="510369"/>
            <a:ext cx="202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Acts 11:21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79CE4F-446D-4754-9549-6B244575E472}"/>
              </a:ext>
            </a:extLst>
          </p:cNvPr>
          <p:cNvSpPr txBox="1"/>
          <p:nvPr/>
        </p:nvSpPr>
        <p:spPr>
          <a:xfrm>
            <a:off x="4114230" y="1984786"/>
            <a:ext cx="1914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Acts 11:19-20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8B9A03-146D-05C1-062C-17F6AF4A81A7}"/>
              </a:ext>
            </a:extLst>
          </p:cNvPr>
          <p:cNvSpPr txBox="1"/>
          <p:nvPr/>
        </p:nvSpPr>
        <p:spPr>
          <a:xfrm>
            <a:off x="1042988" y="2373658"/>
            <a:ext cx="8008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Great Number of Believed;  Great number turned to the Lord; Much people added to the Lord Much people taught;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E64D64-31A7-15B8-31C0-68458841A4C1}"/>
              </a:ext>
            </a:extLst>
          </p:cNvPr>
          <p:cNvSpPr txBox="1"/>
          <p:nvPr/>
        </p:nvSpPr>
        <p:spPr>
          <a:xfrm>
            <a:off x="3940024" y="3075329"/>
            <a:ext cx="221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Acts 11:21, 24, 26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CFCD7C-EC56-925D-72AD-0DAA228A21FB}"/>
              </a:ext>
            </a:extLst>
          </p:cNvPr>
          <p:cNvSpPr txBox="1"/>
          <p:nvPr/>
        </p:nvSpPr>
        <p:spPr>
          <a:xfrm>
            <a:off x="1559557" y="4900401"/>
            <a:ext cx="6490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ERROR CAME TALKING... Acts 15:2, 24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E928D9-A17E-79DD-41AB-179AC131A490}"/>
              </a:ext>
            </a:extLst>
          </p:cNvPr>
          <p:cNvSpPr txBox="1"/>
          <p:nvPr/>
        </p:nvSpPr>
        <p:spPr>
          <a:xfrm>
            <a:off x="1591093" y="5593599"/>
            <a:ext cx="69607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The Word of God came Correcting ! </a:t>
            </a:r>
          </a:p>
        </p:txBody>
      </p:sp>
    </p:spTree>
    <p:extLst>
      <p:ext uri="{BB962C8B-B14F-4D97-AF65-F5344CB8AC3E}">
        <p14:creationId xmlns:p14="http://schemas.microsoft.com/office/powerpoint/2010/main" val="12980867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222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Pattern for Correction…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2026-03-29T19:44:07Z</dcterms:created>
  <dcterms:modified xsi:type="dcterms:W3CDTF">2026-03-29T21:22:13Z</dcterms:modified>
</cp:coreProperties>
</file>