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5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9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5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7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8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9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0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6D7F-546F-48F7-B42F-0B699D5AA18A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74A3-E34F-40CD-86EB-ED0A9AFAD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9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208C63-55D2-4695-99D6-D46AA63DD293}"/>
              </a:ext>
            </a:extLst>
          </p:cNvPr>
          <p:cNvSpPr/>
          <p:nvPr/>
        </p:nvSpPr>
        <p:spPr>
          <a:xfrm>
            <a:off x="-58723" y="-41975"/>
            <a:ext cx="9202724" cy="6899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mars hill">
            <a:extLst>
              <a:ext uri="{FF2B5EF4-FFF2-40B4-BE49-F238E27FC236}">
                <a16:creationId xmlns:a16="http://schemas.microsoft.com/office/drawing/2014/main" id="{2CE4E7E7-072D-4685-AB68-81588166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23" y="-41975"/>
            <a:ext cx="9190433" cy="68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5CFED7-0A84-4D87-AE73-F5698935CCA4}"/>
              </a:ext>
            </a:extLst>
          </p:cNvPr>
          <p:cNvSpPr/>
          <p:nvPr/>
        </p:nvSpPr>
        <p:spPr>
          <a:xfrm>
            <a:off x="680550" y="207357"/>
            <a:ext cx="778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2060"/>
                </a:solidFill>
                <a:effectLst/>
              </a:rPr>
              <a:t>Find Meaning… Seek God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2AE7A4-16B6-46EE-B827-F7F380634079}"/>
              </a:ext>
            </a:extLst>
          </p:cNvPr>
          <p:cNvSpPr/>
          <p:nvPr/>
        </p:nvSpPr>
        <p:spPr>
          <a:xfrm>
            <a:off x="87559" y="1943878"/>
            <a:ext cx="59824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rgbClr val="002060"/>
                </a:solidFill>
                <a:effectLst/>
              </a:rPr>
              <a:t>Pagan Culture - Athens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E2B8D-2A15-4687-A578-6BE4EDC6A83E}"/>
              </a:ext>
            </a:extLst>
          </p:cNvPr>
          <p:cNvSpPr txBox="1"/>
          <p:nvPr/>
        </p:nvSpPr>
        <p:spPr>
          <a:xfrm>
            <a:off x="5528345" y="1035866"/>
            <a:ext cx="247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Acts 17:27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9075B-1E8D-4967-B30E-5ACFED8EE2B6}"/>
              </a:ext>
            </a:extLst>
          </p:cNvPr>
          <p:cNvSpPr txBox="1"/>
          <p:nvPr/>
        </p:nvSpPr>
        <p:spPr>
          <a:xfrm>
            <a:off x="1023457" y="2830344"/>
            <a:ext cx="236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God – Creator 0f all things </a:t>
            </a:r>
            <a:r>
              <a:rPr lang="en-US" sz="2400" b="1" dirty="0">
                <a:solidFill>
                  <a:srgbClr val="C00000"/>
                </a:solidFill>
              </a:rPr>
              <a:t>(v.24)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AA040-7801-4025-9734-3223211AA16C}"/>
              </a:ext>
            </a:extLst>
          </p:cNvPr>
          <p:cNvSpPr txBox="1"/>
          <p:nvPr/>
        </p:nvSpPr>
        <p:spPr>
          <a:xfrm>
            <a:off x="998292" y="3884094"/>
            <a:ext cx="3271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God – Needs Nothing From Man – Gives life to All  </a:t>
            </a:r>
            <a:r>
              <a:rPr lang="en-US" sz="2400" b="1" dirty="0">
                <a:solidFill>
                  <a:srgbClr val="C00000"/>
                </a:solidFill>
              </a:rPr>
              <a:t>(v.25)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F5341-39EF-49F9-84DE-1BAC4A2BFA9F}"/>
              </a:ext>
            </a:extLst>
          </p:cNvPr>
          <p:cNvSpPr txBox="1"/>
          <p:nvPr/>
        </p:nvSpPr>
        <p:spPr>
          <a:xfrm>
            <a:off x="922788" y="5176956"/>
            <a:ext cx="238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God – of one made all nations </a:t>
            </a:r>
            <a:r>
              <a:rPr lang="en-US" sz="2400" b="1" dirty="0">
                <a:solidFill>
                  <a:srgbClr val="C00000"/>
                </a:solidFill>
              </a:rPr>
              <a:t>(v.26)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FCAE1A9-6C36-4966-84C8-B5FC5EF243EC}"/>
              </a:ext>
            </a:extLst>
          </p:cNvPr>
          <p:cNvSpPr/>
          <p:nvPr/>
        </p:nvSpPr>
        <p:spPr>
          <a:xfrm rot="17572615">
            <a:off x="4777239" y="1792548"/>
            <a:ext cx="484632" cy="3073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DA63B-2700-498D-BBCB-67B7BFB79478}"/>
              </a:ext>
            </a:extLst>
          </p:cNvPr>
          <p:cNvSpPr txBox="1"/>
          <p:nvPr/>
        </p:nvSpPr>
        <p:spPr>
          <a:xfrm>
            <a:off x="6529802" y="3354642"/>
            <a:ext cx="232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 are the Offspring of God </a:t>
            </a:r>
            <a:r>
              <a:rPr lang="en-US" sz="2400" b="1" dirty="0">
                <a:solidFill>
                  <a:srgbClr val="C00000"/>
                </a:solidFill>
              </a:rPr>
              <a:t>(28-29)</a:t>
            </a:r>
            <a:r>
              <a:rPr lang="en-US" sz="24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BCD274-F847-47C8-92C4-50C862D15D4E}"/>
              </a:ext>
            </a:extLst>
          </p:cNvPr>
          <p:cNvSpPr txBox="1"/>
          <p:nvPr/>
        </p:nvSpPr>
        <p:spPr>
          <a:xfrm>
            <a:off x="5043484" y="5013858"/>
            <a:ext cx="3674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Preached Jesus and Resurrection </a:t>
            </a:r>
            <a:r>
              <a:rPr lang="en-US" sz="2400" b="1" dirty="0">
                <a:solidFill>
                  <a:srgbClr val="C00000"/>
                </a:solidFill>
              </a:rPr>
              <a:t>(v.18, 30-32)</a:t>
            </a:r>
          </a:p>
        </p:txBody>
      </p:sp>
    </p:spTree>
    <p:extLst>
      <p:ext uri="{BB962C8B-B14F-4D97-AF65-F5344CB8AC3E}">
        <p14:creationId xmlns:p14="http://schemas.microsoft.com/office/powerpoint/2010/main" val="2832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580462-F0FC-4033-9707-5498F1D1817D}"/>
              </a:ext>
            </a:extLst>
          </p:cNvPr>
          <p:cNvSpPr/>
          <p:nvPr/>
        </p:nvSpPr>
        <p:spPr>
          <a:xfrm>
            <a:off x="628650" y="377505"/>
            <a:ext cx="7886700" cy="13338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14B58-E556-4F48-802C-87279707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           God – Jesus – Salvation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1EB-4F89-4BC9-A529-35A5E65D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Sin – fall short of the Glory of God </a:t>
            </a:r>
            <a:r>
              <a:rPr lang="en-US" b="1" dirty="0">
                <a:solidFill>
                  <a:srgbClr val="C00000"/>
                </a:solidFill>
              </a:rPr>
              <a:t>(Rom. 3:23)</a:t>
            </a:r>
          </a:p>
          <a:p>
            <a:r>
              <a:rPr lang="en-US" b="1" dirty="0"/>
              <a:t>Grace – When dead in sin God saved us             </a:t>
            </a:r>
            <a:r>
              <a:rPr lang="en-US" b="1" dirty="0">
                <a:solidFill>
                  <a:srgbClr val="C00000"/>
                </a:solidFill>
              </a:rPr>
              <a:t>(Eph. 2:1-4)</a:t>
            </a:r>
          </a:p>
          <a:p>
            <a:r>
              <a:rPr lang="en-US" b="1" dirty="0"/>
              <a:t>Love – God so loved that He gave His Son </a:t>
            </a:r>
            <a:r>
              <a:rPr lang="en-US" b="1" dirty="0">
                <a:solidFill>
                  <a:srgbClr val="C00000"/>
                </a:solidFill>
              </a:rPr>
              <a:t>(Jn 3;16) </a:t>
            </a:r>
          </a:p>
          <a:p>
            <a:r>
              <a:rPr lang="en-US" b="1" dirty="0"/>
              <a:t>Draws Us – God through the Gospel </a:t>
            </a:r>
            <a:r>
              <a:rPr lang="en-US" b="1" dirty="0">
                <a:solidFill>
                  <a:srgbClr val="C00000"/>
                </a:solidFill>
              </a:rPr>
              <a:t>(Jn. 6:44-45,    2 Thess. 2:13-14)</a:t>
            </a:r>
          </a:p>
          <a:p>
            <a:r>
              <a:rPr lang="en-US" b="1" dirty="0"/>
              <a:t>Gospel – Death, Burial Resurrection of Jesus –         </a:t>
            </a:r>
            <a:r>
              <a:rPr lang="en-US" b="1" dirty="0">
                <a:solidFill>
                  <a:srgbClr val="C00000"/>
                </a:solidFill>
              </a:rPr>
              <a:t>(I Cor. 15: 1-4, Acts 17:31)</a:t>
            </a:r>
          </a:p>
          <a:p>
            <a:r>
              <a:rPr lang="en-US" b="1" dirty="0"/>
              <a:t>Saving Response </a:t>
            </a:r>
            <a:r>
              <a:rPr lang="en-US" b="1" dirty="0">
                <a:solidFill>
                  <a:srgbClr val="C00000"/>
                </a:solidFill>
              </a:rPr>
              <a:t>(Acts 2: 41,47)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580462-F0FC-4033-9707-5498F1D1817D}"/>
              </a:ext>
            </a:extLst>
          </p:cNvPr>
          <p:cNvSpPr/>
          <p:nvPr/>
        </p:nvSpPr>
        <p:spPr>
          <a:xfrm>
            <a:off x="628650" y="377505"/>
            <a:ext cx="7886700" cy="13338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14B58-E556-4F48-802C-87279707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4000" b="1" dirty="0">
                <a:solidFill>
                  <a:schemeClr val="bg1"/>
                </a:solidFill>
              </a:rPr>
              <a:t>Christ – the Meaning of the Bible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1EB-4F89-4BC9-A529-35A5E65D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Seed of Woman vs. Satan </a:t>
            </a:r>
            <a:r>
              <a:rPr lang="en-US" b="1" dirty="0">
                <a:solidFill>
                  <a:srgbClr val="C00000"/>
                </a:solidFill>
              </a:rPr>
              <a:t>(Gen.3:15)</a:t>
            </a:r>
          </a:p>
          <a:p>
            <a:r>
              <a:rPr lang="en-US" b="1" dirty="0"/>
              <a:t>Promise to Abraham –his Seed – Nations Blessed </a:t>
            </a:r>
            <a:r>
              <a:rPr lang="en-US" b="1" dirty="0">
                <a:solidFill>
                  <a:srgbClr val="C00000"/>
                </a:solidFill>
              </a:rPr>
              <a:t>(Gen. 12:3)</a:t>
            </a:r>
          </a:p>
          <a:p>
            <a:r>
              <a:rPr lang="en-US" b="1" dirty="0"/>
              <a:t>Salvation - Gospel </a:t>
            </a:r>
            <a:r>
              <a:rPr lang="en-US" b="1" dirty="0">
                <a:solidFill>
                  <a:srgbClr val="C00000"/>
                </a:solidFill>
              </a:rPr>
              <a:t>(Gal. 3:8) </a:t>
            </a:r>
          </a:p>
          <a:p>
            <a:r>
              <a:rPr lang="en-US" b="1" dirty="0"/>
              <a:t>Baptized Into Christ – </a:t>
            </a:r>
            <a:r>
              <a:rPr lang="en-US" b="1" dirty="0">
                <a:solidFill>
                  <a:srgbClr val="C00000"/>
                </a:solidFill>
              </a:rPr>
              <a:t>(Gal. 3:26-29)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53A32-39C9-4D5C-B539-C5A48753F2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Thinkiing of big ideas">
            <a:extLst>
              <a:ext uri="{FF2B5EF4-FFF2-40B4-BE49-F238E27FC236}">
                <a16:creationId xmlns:a16="http://schemas.microsoft.com/office/drawing/2014/main" id="{E037F328-983D-4B85-BB1A-AE27B4F9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66" y="73965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89389B-D62B-49B2-AB19-D6FD021DABAA}"/>
              </a:ext>
            </a:extLst>
          </p:cNvPr>
          <p:cNvSpPr/>
          <p:nvPr/>
        </p:nvSpPr>
        <p:spPr>
          <a:xfrm>
            <a:off x="1786854" y="1112881"/>
            <a:ext cx="529344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“Fear God and Keep His Commandments….And </a:t>
            </a:r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Receive Salvation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His Son 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FBA87B-E696-474F-89C7-CDAE0C05AB3D}"/>
              </a:ext>
            </a:extLst>
          </p:cNvPr>
          <p:cNvSpPr/>
          <p:nvPr/>
        </p:nvSpPr>
        <p:spPr>
          <a:xfrm>
            <a:off x="1535112" y="-26703"/>
            <a:ext cx="6023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</a:rPr>
              <a:t>The Meaning of Life:</a:t>
            </a:r>
          </a:p>
        </p:txBody>
      </p:sp>
    </p:spTree>
    <p:extLst>
      <p:ext uri="{BB962C8B-B14F-4D97-AF65-F5344CB8AC3E}">
        <p14:creationId xmlns:p14="http://schemas.microsoft.com/office/powerpoint/2010/main" val="363738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233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           God – Jesus – Salvation </vt:lpstr>
      <vt:lpstr>    Christ – the Meaning of the Bible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Fite</dc:creator>
  <cp:lastModifiedBy>Norris Long</cp:lastModifiedBy>
  <cp:revision>8</cp:revision>
  <dcterms:created xsi:type="dcterms:W3CDTF">2021-02-21T21:30:26Z</dcterms:created>
  <dcterms:modified xsi:type="dcterms:W3CDTF">2021-02-22T12:52:20Z</dcterms:modified>
</cp:coreProperties>
</file>