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2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00C15-71E6-420B-9134-FD8AB5F916F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BA653-0030-4E9A-8BC3-44D0431F59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FD62-B1FD-4F0F-9CA5-DCC763D4157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FD62-B1FD-4F0F-9CA5-DCC763D4157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21FEAD-40D2-4B52-B73B-51507FBFA04D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B78DCCF-1142-4822-B1E1-39634ECD0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  <p:pic>
        <p:nvPicPr>
          <p:cNvPr id="6" name="Picture 5" descr="stairs-to-heaven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47799"/>
            <a:ext cx="9144000" cy="5476875"/>
          </a:xfrm>
          <a:prstGeom prst="rect">
            <a:avLst/>
          </a:prstGeom>
        </p:spPr>
      </p:pic>
      <p:pic>
        <p:nvPicPr>
          <p:cNvPr id="8" name="Picture 7" descr="Man-Silhouette-Clip-Art-Vector-Download1_ch_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200400"/>
            <a:ext cx="3581400" cy="35052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houette-of-a-man-thinking-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90146"/>
            <a:ext cx="3276600" cy="356785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3505200"/>
            <a:ext cx="6781800" cy="2819400"/>
          </a:xfrm>
        </p:spPr>
        <p:txBody>
          <a:bodyPr>
            <a:noAutofit/>
          </a:bodyPr>
          <a:lstStyle/>
          <a:p>
            <a:r>
              <a:rPr lang="en-US" sz="9600" b="1" i="1" dirty="0" smtClean="0">
                <a:solidFill>
                  <a:schemeClr val="tx1"/>
                </a:solidFill>
                <a:latin typeface="Kristen ITC" pitchFamily="66" charset="0"/>
              </a:rPr>
              <a:t>Decisions</a:t>
            </a:r>
            <a:endParaRPr lang="en-US" sz="9600" b="1" i="1" dirty="0">
              <a:solidFill>
                <a:schemeClr val="tx1"/>
              </a:solidFill>
              <a:latin typeface="Kristen ITC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houette-of-a-man-thinking-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90146"/>
            <a:ext cx="3276600" cy="356785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3505200"/>
            <a:ext cx="6400800" cy="2819400"/>
          </a:xfrm>
        </p:spPr>
        <p:txBody>
          <a:bodyPr>
            <a:noAutofit/>
          </a:bodyPr>
          <a:lstStyle/>
          <a:p>
            <a:r>
              <a:rPr lang="en-US" sz="8800" b="1" i="1" dirty="0" smtClean="0">
                <a:solidFill>
                  <a:schemeClr val="tx1"/>
                </a:solidFill>
                <a:latin typeface="Kristen ITC" pitchFamily="66" charset="0"/>
              </a:rPr>
              <a:t>Church &amp; Personal</a:t>
            </a:r>
            <a:endParaRPr lang="en-US" sz="8800" b="1" i="1" dirty="0">
              <a:solidFill>
                <a:schemeClr val="tx1"/>
              </a:solidFill>
              <a:latin typeface="Kristen ITC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>
                <a:solidFill>
                  <a:schemeClr val="tx1"/>
                </a:solidFill>
                <a:latin typeface="Georgia" pitchFamily="18" charset="0"/>
              </a:rPr>
              <a:t>CHURCH DECISIONS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7100" b="1" i="1" dirty="0" smtClean="0">
                <a:latin typeface="Georgia" pitchFamily="18" charset="0"/>
              </a:rPr>
              <a:t>	Scriptural Process</a:t>
            </a:r>
          </a:p>
          <a:p>
            <a:pPr lvl="1">
              <a:buFont typeface="Wingdings" pitchFamily="2" charset="2"/>
              <a:buChar char="ü"/>
            </a:pPr>
            <a:r>
              <a:rPr lang="en-US" sz="5800" b="1" i="1" dirty="0" smtClean="0">
                <a:latin typeface="Georgia" pitchFamily="18" charset="0"/>
              </a:rPr>
              <a:t>Has God Legislated?</a:t>
            </a:r>
          </a:p>
          <a:p>
            <a:pPr lvl="1">
              <a:buNone/>
            </a:pPr>
            <a:r>
              <a:rPr lang="en-US" sz="4800" b="1" dirty="0" smtClean="0">
                <a:latin typeface="Georgia" pitchFamily="18" charset="0"/>
              </a:rPr>
              <a:t>	Must Do / No Compromise</a:t>
            </a:r>
          </a:p>
          <a:p>
            <a:pPr lvl="1">
              <a:buFont typeface="Wingdings" pitchFamily="2" charset="2"/>
              <a:buChar char="ü"/>
            </a:pPr>
            <a:r>
              <a:rPr lang="en-US" sz="5800" b="1" i="1" dirty="0" smtClean="0">
                <a:latin typeface="Georgia" pitchFamily="18" charset="0"/>
              </a:rPr>
              <a:t>What Is In Best Inter-	</a:t>
            </a:r>
            <a:r>
              <a:rPr lang="en-US" sz="5800" b="1" i="1" dirty="0" err="1" smtClean="0">
                <a:latin typeface="Georgia" pitchFamily="18" charset="0"/>
              </a:rPr>
              <a:t>est</a:t>
            </a:r>
            <a:r>
              <a:rPr lang="en-US" sz="5800" b="1" i="1" dirty="0" smtClean="0">
                <a:latin typeface="Georgia" pitchFamily="18" charset="0"/>
              </a:rPr>
              <a:t> Of The Church?</a:t>
            </a:r>
            <a:endParaRPr lang="en-US" sz="5800" b="1" i="1" dirty="0">
              <a:latin typeface="Georgia" pitchFamily="18" charset="0"/>
            </a:endParaRPr>
          </a:p>
          <a:p>
            <a:pPr lvl="1">
              <a:buNone/>
            </a:pPr>
            <a:r>
              <a:rPr lang="en-US" sz="4800" b="1" dirty="0" smtClean="0">
                <a:latin typeface="Georgia" pitchFamily="18" charset="0"/>
              </a:rPr>
              <a:t>Involves Judgment, Opinion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00"/>
                            </p:stCondLst>
                            <p:childTnLst>
                              <p:par>
                                <p:cTn id="2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2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>
                <a:solidFill>
                  <a:schemeClr val="tx1"/>
                </a:solidFill>
                <a:latin typeface="Georgia" pitchFamily="18" charset="0"/>
              </a:rPr>
              <a:t>CHURCH DECISIONS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5600" b="1" i="1" dirty="0" smtClean="0">
                <a:latin typeface="Georgia" pitchFamily="18" charset="0"/>
              </a:rPr>
              <a:t>	</a:t>
            </a:r>
            <a:r>
              <a:rPr lang="en-US" sz="5600" b="1" dirty="0" smtClean="0">
                <a:latin typeface="Georgia" pitchFamily="18" charset="0"/>
              </a:rPr>
              <a:t>Though We Are To Submit To One Another (1 Pet.5:5)</a:t>
            </a:r>
            <a:endParaRPr lang="en-US" sz="1100" b="1" dirty="0" smtClean="0">
              <a:latin typeface="Georgia" pitchFamily="18" charset="0"/>
            </a:endParaRPr>
          </a:p>
          <a:p>
            <a:pPr>
              <a:buClrTx/>
              <a:buNone/>
            </a:pPr>
            <a:r>
              <a:rPr lang="en-US" sz="5200" b="1" i="1" dirty="0" smtClean="0">
                <a:latin typeface="Georgia" pitchFamily="18" charset="0"/>
              </a:rPr>
              <a:t>	But </a:t>
            </a:r>
            <a:r>
              <a:rPr lang="en-US" sz="5200" b="1" i="1" u="sng" dirty="0" smtClean="0">
                <a:latin typeface="Georgia" pitchFamily="18" charset="0"/>
              </a:rPr>
              <a:t>Not</a:t>
            </a:r>
            <a:r>
              <a:rPr lang="en-US" sz="5200" b="1" i="1" dirty="0" smtClean="0">
                <a:latin typeface="Georgia" pitchFamily="18" charset="0"/>
              </a:rPr>
              <a:t> By The Majority, Most Influential Or Loudest </a:t>
            </a:r>
            <a:r>
              <a:rPr lang="en-US" sz="5200" b="1" dirty="0" smtClean="0">
                <a:latin typeface="Georgia" pitchFamily="18" charset="0"/>
              </a:rPr>
              <a:t>(Jam.4:2; 3:14-18; Phil.2:3-4)</a:t>
            </a:r>
          </a:p>
          <a:p>
            <a:pPr>
              <a:buClrTx/>
              <a:buNone/>
            </a:pPr>
            <a:r>
              <a:rPr lang="en-US" sz="5600" b="1" dirty="0" smtClean="0">
                <a:latin typeface="Georgia" pitchFamily="18" charset="0"/>
              </a:rPr>
              <a:t>	*Rather What Strengthens Church Spiritually (Acts 9:31; 6:1-7; 1 Cor.14:12, 26)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b="1" u="sng" dirty="0" smtClean="0">
                <a:solidFill>
                  <a:schemeClr val="tx1"/>
                </a:solidFill>
                <a:latin typeface="Georgia" pitchFamily="18" charset="0"/>
              </a:rPr>
              <a:t>PERSONAL DECISIONS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7100" b="1" i="1" dirty="0" smtClean="0">
                <a:latin typeface="Georgia" pitchFamily="18" charset="0"/>
              </a:rPr>
              <a:t>	Scriptural Process</a:t>
            </a:r>
          </a:p>
          <a:p>
            <a:pPr lvl="1">
              <a:buFont typeface="Wingdings" pitchFamily="2" charset="2"/>
              <a:buChar char="ü"/>
            </a:pPr>
            <a:r>
              <a:rPr lang="en-US" sz="5800" b="1" i="1" dirty="0" smtClean="0">
                <a:latin typeface="Georgia" pitchFamily="18" charset="0"/>
              </a:rPr>
              <a:t>Has God Legislated?</a:t>
            </a:r>
          </a:p>
          <a:p>
            <a:pPr lvl="1">
              <a:buNone/>
            </a:pPr>
            <a:r>
              <a:rPr lang="en-US" sz="4800" b="1" dirty="0" smtClean="0">
                <a:latin typeface="Georgia" pitchFamily="18" charset="0"/>
              </a:rPr>
              <a:t>	Must Do / No Compromise</a:t>
            </a:r>
          </a:p>
          <a:p>
            <a:pPr lvl="1">
              <a:buFont typeface="Wingdings" pitchFamily="2" charset="2"/>
              <a:buChar char="ü"/>
            </a:pPr>
            <a:r>
              <a:rPr lang="en-US" sz="5800" b="1" i="1" dirty="0" smtClean="0">
                <a:latin typeface="Georgia" pitchFamily="18" charset="0"/>
              </a:rPr>
              <a:t>What Is In Best Inter- </a:t>
            </a:r>
            <a:r>
              <a:rPr lang="en-US" sz="5800" b="1" i="1" dirty="0" err="1" smtClean="0">
                <a:latin typeface="Georgia" pitchFamily="18" charset="0"/>
              </a:rPr>
              <a:t>est</a:t>
            </a:r>
            <a:r>
              <a:rPr lang="en-US" sz="5800" b="1" i="1" dirty="0" smtClean="0">
                <a:latin typeface="Georgia" pitchFamily="18" charset="0"/>
              </a:rPr>
              <a:t> Of Person/Family?</a:t>
            </a:r>
            <a:endParaRPr lang="en-US" sz="5800" b="1" i="1" dirty="0">
              <a:latin typeface="Georgia" pitchFamily="18" charset="0"/>
            </a:endParaRPr>
          </a:p>
          <a:p>
            <a:pPr lvl="1">
              <a:buNone/>
            </a:pPr>
            <a:r>
              <a:rPr lang="en-US" sz="4800" b="1" dirty="0" smtClean="0">
                <a:latin typeface="Georgia" pitchFamily="18" charset="0"/>
              </a:rPr>
              <a:t>Involves Judgment, Opinion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00"/>
                            </p:stCondLst>
                            <p:childTnLst>
                              <p:par>
                                <p:cTn id="2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6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b="1" u="sng" dirty="0" smtClean="0">
                <a:solidFill>
                  <a:schemeClr val="tx1"/>
                </a:solidFill>
                <a:latin typeface="Georgia" pitchFamily="18" charset="0"/>
              </a:rPr>
              <a:t>PERSONAL DECISIONS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i="1" dirty="0" smtClean="0">
                <a:latin typeface="Georgia" pitchFamily="18" charset="0"/>
              </a:rPr>
              <a:t>	</a:t>
            </a:r>
            <a:r>
              <a:rPr lang="en-US" sz="4800" b="1" dirty="0" smtClean="0">
                <a:latin typeface="Georgia" pitchFamily="18" charset="0"/>
              </a:rPr>
              <a:t>What Strengthens Person / Family Spiritually </a:t>
            </a:r>
            <a:r>
              <a:rPr lang="en-US" sz="4400" b="1" dirty="0" smtClean="0">
                <a:latin typeface="Georgia" pitchFamily="18" charset="0"/>
              </a:rPr>
              <a:t>(Joshua  24:15; Eph.6:4; 2 Chron.11:16)</a:t>
            </a:r>
            <a:endParaRPr lang="en-US" sz="44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en-US" sz="4800" b="1" dirty="0" smtClean="0">
                <a:latin typeface="Georgia" pitchFamily="18" charset="0"/>
              </a:rPr>
              <a:t>	</a:t>
            </a:r>
            <a:r>
              <a:rPr lang="en-US" sz="4800" b="1" i="1" dirty="0" smtClean="0">
                <a:latin typeface="Georgia" pitchFamily="18" charset="0"/>
              </a:rPr>
              <a:t>Must Know The </a:t>
            </a:r>
            <a:r>
              <a:rPr lang="en-US" sz="4800" b="1" i="1" dirty="0" smtClean="0">
                <a:latin typeface="Georgia" pitchFamily="18" charset="0"/>
              </a:rPr>
              <a:t>Scriptures</a:t>
            </a:r>
          </a:p>
          <a:p>
            <a:pPr>
              <a:buNone/>
            </a:pPr>
            <a:r>
              <a:rPr lang="en-US" sz="4800" b="1" i="1" dirty="0" smtClean="0">
                <a:latin typeface="Georgia" pitchFamily="18" charset="0"/>
              </a:rPr>
              <a:t> </a:t>
            </a:r>
            <a:r>
              <a:rPr lang="en-US" sz="4400" b="1" dirty="0" smtClean="0">
                <a:latin typeface="Georgia" pitchFamily="18" charset="0"/>
              </a:rPr>
              <a:t>(</a:t>
            </a:r>
            <a:r>
              <a:rPr lang="en-US" sz="4400" b="1" dirty="0" smtClean="0">
                <a:latin typeface="Georgia" pitchFamily="18" charset="0"/>
              </a:rPr>
              <a:t>1 </a:t>
            </a:r>
            <a:r>
              <a:rPr lang="en-US" sz="4400" b="1" dirty="0" smtClean="0">
                <a:latin typeface="Georgia" pitchFamily="18" charset="0"/>
              </a:rPr>
              <a:t>Pet.2:1-2</a:t>
            </a:r>
            <a:r>
              <a:rPr lang="en-US" sz="4400" b="1" dirty="0" smtClean="0">
                <a:latin typeface="Georgia" pitchFamily="18" charset="0"/>
              </a:rPr>
              <a:t>; </a:t>
            </a:r>
            <a:r>
              <a:rPr lang="en-US" sz="4400" b="1" dirty="0" smtClean="0">
                <a:latin typeface="Georgia" pitchFamily="18" charset="0"/>
              </a:rPr>
              <a:t>Hebrews 5:12-14</a:t>
            </a:r>
            <a:r>
              <a:rPr lang="en-US" sz="4400" b="1" dirty="0" smtClean="0">
                <a:latin typeface="Georgia" pitchFamily="18" charset="0"/>
              </a:rPr>
              <a:t>)</a:t>
            </a:r>
          </a:p>
          <a:p>
            <a:pPr>
              <a:buClrTx/>
              <a:buNone/>
            </a:pPr>
            <a:r>
              <a:rPr lang="en-US" sz="4800" b="1" dirty="0" smtClean="0">
                <a:latin typeface="Georgia" pitchFamily="18" charset="0"/>
              </a:rPr>
              <a:t>	</a:t>
            </a:r>
            <a:r>
              <a:rPr lang="en-US" sz="4800" b="1" i="1" dirty="0" smtClean="0">
                <a:latin typeface="Georgia" pitchFamily="18" charset="0"/>
              </a:rPr>
              <a:t>The Importance Of </a:t>
            </a:r>
            <a:r>
              <a:rPr lang="en-US" sz="4800" b="1" i="1" dirty="0" smtClean="0">
                <a:latin typeface="Georgia" pitchFamily="18" charset="0"/>
              </a:rPr>
              <a:t>Prayer</a:t>
            </a:r>
          </a:p>
          <a:p>
            <a:pPr>
              <a:buClrTx/>
              <a:buNone/>
            </a:pPr>
            <a:r>
              <a:rPr lang="en-US" sz="4800" b="1" i="1" dirty="0" smtClean="0">
                <a:latin typeface="Georgia" pitchFamily="18" charset="0"/>
              </a:rPr>
              <a:t> </a:t>
            </a:r>
            <a:r>
              <a:rPr lang="en-US" sz="4400" b="1" dirty="0" smtClean="0">
                <a:latin typeface="Georgia" pitchFamily="18" charset="0"/>
              </a:rPr>
              <a:t>(1 </a:t>
            </a:r>
            <a:r>
              <a:rPr lang="en-US" sz="4400" b="1" dirty="0" smtClean="0">
                <a:latin typeface="Georgia" pitchFamily="18" charset="0"/>
              </a:rPr>
              <a:t>John 5:14</a:t>
            </a:r>
            <a:r>
              <a:rPr lang="en-US" sz="4400" b="1" dirty="0" smtClean="0">
                <a:latin typeface="Georgia" pitchFamily="18" charset="0"/>
              </a:rPr>
              <a:t>; </a:t>
            </a:r>
            <a:r>
              <a:rPr lang="en-US" sz="4400" b="1" dirty="0" smtClean="0">
                <a:latin typeface="Georgia" pitchFamily="18" charset="0"/>
              </a:rPr>
              <a:t>Jam.1:5</a:t>
            </a:r>
            <a:r>
              <a:rPr lang="en-US" sz="4400" b="1" dirty="0" smtClean="0">
                <a:latin typeface="Georgia" pitchFamily="18" charset="0"/>
              </a:rPr>
              <a:t>; 5:16-18)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92</TotalTime>
  <Words>17</Words>
  <Application>Microsoft Office PowerPoint</Application>
  <PresentationFormat>On-screen Show (4:3)</PresentationFormat>
  <Paragraphs>29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GOD-CENTERED  NOT MAN-FOCUSED</vt:lpstr>
      <vt:lpstr>GOD-CENTERED  NOT MAN-FOCUSED</vt:lpstr>
      <vt:lpstr>GOD-CENTERED  NOT MAN-FOCUSED</vt:lpstr>
      <vt:lpstr>CHURCH DECISIONS</vt:lpstr>
      <vt:lpstr>CHURCH DECISIONS</vt:lpstr>
      <vt:lpstr>PERSONAL DECISIONS</vt:lpstr>
      <vt:lpstr>PERSONAL DECISIONS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GOD-CENTERED  NOT MAN-FOCUSED</dc:title>
  <dc:creator>O'neal</dc:creator>
  <cp:lastModifiedBy>O'neal</cp:lastModifiedBy>
  <cp:revision>15</cp:revision>
  <dcterms:created xsi:type="dcterms:W3CDTF">2014-07-02T20:28:10Z</dcterms:created>
  <dcterms:modified xsi:type="dcterms:W3CDTF">2014-10-01T23:09:29Z</dcterms:modified>
</cp:coreProperties>
</file>