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FEE58-A2EF-49ED-9308-B9B262F828F3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5529C-4643-40B0-9AAD-A31C0F4C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DD11E-6F28-40A8-AE34-C889ED21AC5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BF76C74-A0A7-4E2C-A4F0-2814617998DE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7A298D2-D092-4A0C-B495-4FDCBA0806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6" name="Picture 5" descr="stairs-to-heaven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47799"/>
            <a:ext cx="9144000" cy="5476875"/>
          </a:xfrm>
          <a:prstGeom prst="rect">
            <a:avLst/>
          </a:prstGeom>
        </p:spPr>
      </p:pic>
      <p:pic>
        <p:nvPicPr>
          <p:cNvPr id="8" name="Picture 7" descr="Man-Silhouette-Clip-Art-Vector-Download1_ch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200400"/>
            <a:ext cx="3581400" cy="35052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A LOVING FAMILY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b="1" i="1" dirty="0" smtClean="0">
                <a:latin typeface="Georgia" pitchFamily="18" charset="0"/>
              </a:rPr>
              <a:t>The Family Is To Love God</a:t>
            </a:r>
          </a:p>
          <a:p>
            <a:pPr>
              <a:buNone/>
            </a:pPr>
            <a:r>
              <a:rPr lang="en-US" sz="3600" b="1" dirty="0" smtClean="0">
                <a:latin typeface="Georgia" pitchFamily="18" charset="0"/>
              </a:rPr>
              <a:t>	</a:t>
            </a:r>
            <a:r>
              <a:rPr lang="en-US" sz="3600" b="1" u="sng" dirty="0" smtClean="0">
                <a:latin typeface="Georgia" pitchFamily="18" charset="0"/>
              </a:rPr>
              <a:t>Deuteronomy 6:5-7</a:t>
            </a:r>
            <a:r>
              <a:rPr lang="en-US" sz="3600" b="1" dirty="0" smtClean="0">
                <a:latin typeface="Georgia" pitchFamily="18" charset="0"/>
              </a:rPr>
              <a:t> - You shall love the LORD your God with all your heart, with all your soul, and with  all your strength. And these words which I command you today shall   be in your heart. You shall teach them diligently to your children… (cf. Matthew 10:37; Luke 14:26)</a:t>
            </a:r>
            <a:endParaRPr lang="en-US" sz="3600" b="1" dirty="0">
              <a:latin typeface="Georgi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991600" cy="6705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dirty="0" smtClean="0">
                <a:latin typeface="Georgia" pitchFamily="18" charset="0"/>
              </a:rPr>
              <a:t>	As Men’s Attitude Toward God Goes So Goes The Home / Society / Nation (Romans 1:18-32)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57600"/>
            <a:ext cx="4419600" cy="2667000"/>
          </a:xfrm>
        </p:spPr>
        <p:txBody>
          <a:bodyPr>
            <a:noAutofit/>
          </a:bodyPr>
          <a:lstStyle/>
          <a:p>
            <a:r>
              <a:rPr lang="en-US" sz="9600" b="1" i="1" dirty="0" smtClean="0">
                <a:solidFill>
                  <a:schemeClr val="tx1"/>
                </a:solidFill>
                <a:latin typeface="Kristen ITC" pitchFamily="66" charset="0"/>
              </a:rPr>
              <a:t>Family</a:t>
            </a:r>
            <a:endParaRPr lang="en-US" sz="9600" b="1" i="1" dirty="0">
              <a:solidFill>
                <a:schemeClr val="tx1"/>
              </a:solidFill>
              <a:latin typeface="Kristen ITC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6" name="Picture 5" descr="family_silhouette_clipart5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9600" y="2712720"/>
            <a:ext cx="4541520" cy="414528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A LOVING FAMILY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991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sz="4800" b="1" dirty="0" smtClean="0">
                <a:latin typeface="Georgia" pitchFamily="18" charset="0"/>
              </a:rPr>
              <a:t>Nucleus Of The Family Is The Husband &amp; Wife Relation-ship (Gen.2:20-24; Eph.5:31)</a:t>
            </a:r>
          </a:p>
          <a:p>
            <a:r>
              <a:rPr lang="en-US" sz="4800" b="1" dirty="0" smtClean="0">
                <a:latin typeface="Georgia" pitchFamily="18" charset="0"/>
              </a:rPr>
              <a:t>Children Are The Offspring Of The Husband And Wife (Gen.1:27-28; Psalm 127:3-4)</a:t>
            </a:r>
          </a:p>
          <a:p>
            <a:pPr>
              <a:buSzPct val="65000"/>
            </a:pPr>
            <a:r>
              <a:rPr lang="en-US" sz="6500" b="1" i="1" dirty="0" smtClean="0">
                <a:latin typeface="Georgia" pitchFamily="18" charset="0"/>
              </a:rPr>
              <a:t>Love</a:t>
            </a:r>
            <a:r>
              <a:rPr lang="en-US" sz="40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Georgia" pitchFamily="18" charset="0"/>
              </a:rPr>
              <a:t>Is The Glue Holding The Family Unit Together</a:t>
            </a:r>
            <a:endParaRPr lang="en-US" sz="4800" b="1" dirty="0">
              <a:latin typeface="Georgi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A LOVING FAMILY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b="1" i="1" dirty="0" smtClean="0">
                <a:latin typeface="Georgia" pitchFamily="18" charset="0"/>
              </a:rPr>
              <a:t>Husbands Love Their Wives</a:t>
            </a:r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	</a:t>
            </a:r>
            <a:r>
              <a:rPr lang="en-US" sz="4400" b="1" u="sng" dirty="0" smtClean="0">
                <a:latin typeface="Georgia" pitchFamily="18" charset="0"/>
              </a:rPr>
              <a:t>Ephesians 5:28</a:t>
            </a:r>
            <a:r>
              <a:rPr lang="en-US" sz="4400" b="1" dirty="0" smtClean="0">
                <a:latin typeface="Georgia" pitchFamily="18" charset="0"/>
              </a:rPr>
              <a:t> - So husbands ought to love their own wives as their own bodies; he who loves his wife loves himself. (Ephesians 5:25, 33; Proverbs 5:18-19; Malachi 2:14-16)</a:t>
            </a:r>
          </a:p>
          <a:p>
            <a:pPr>
              <a:buNone/>
            </a:pPr>
            <a:endParaRPr lang="en-US" sz="4000" b="1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A LOVING FAMILY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b="1" i="1" dirty="0" smtClean="0">
                <a:latin typeface="Georgia" pitchFamily="18" charset="0"/>
              </a:rPr>
              <a:t>Wives Love Their Husbands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	</a:t>
            </a:r>
            <a:r>
              <a:rPr lang="en-US" sz="4400" b="1" u="sng" dirty="0" smtClean="0">
                <a:latin typeface="Georgia" pitchFamily="18" charset="0"/>
              </a:rPr>
              <a:t>Titus 2:4</a:t>
            </a:r>
            <a:r>
              <a:rPr lang="en-US" sz="4400" b="1" dirty="0" smtClean="0">
                <a:latin typeface="Georgia" pitchFamily="18" charset="0"/>
              </a:rPr>
              <a:t> - that they admon-ish the young women to love their husbands… (Titus 2:5; Ephesians 5:22, 33; 1 Peter 3:1-2; 1 Corinthians 7:3)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A LOVING FAMILY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b="1" i="1" dirty="0" smtClean="0">
                <a:latin typeface="Georgia" pitchFamily="18" charset="0"/>
              </a:rPr>
              <a:t>Parents Love Their Children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	</a:t>
            </a:r>
            <a:r>
              <a:rPr lang="en-US" sz="4400" b="1" u="sng" dirty="0" smtClean="0">
                <a:latin typeface="Georgia" pitchFamily="18" charset="0"/>
              </a:rPr>
              <a:t>Titus 2:4</a:t>
            </a:r>
            <a:r>
              <a:rPr lang="en-US" sz="4400" b="1" dirty="0" smtClean="0">
                <a:latin typeface="Georgia" pitchFamily="18" charset="0"/>
              </a:rPr>
              <a:t> - that they admonish the young women… to love their children (Genesis 22:1-2; Ephesians 6:4; Romans 1:31; Proverbs 13:24)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A LOVING FAMILY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b="1" i="1" dirty="0" smtClean="0">
                <a:latin typeface="Georgia" pitchFamily="18" charset="0"/>
              </a:rPr>
              <a:t>Children Love Their Parents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	</a:t>
            </a:r>
            <a:r>
              <a:rPr lang="en-US" sz="4400" b="1" u="sng" dirty="0" smtClean="0">
                <a:latin typeface="Georgia" pitchFamily="18" charset="0"/>
              </a:rPr>
              <a:t>Ephesians 6:1-2</a:t>
            </a:r>
            <a:r>
              <a:rPr lang="en-US" sz="4400" b="1" dirty="0" smtClean="0">
                <a:latin typeface="Georgia" pitchFamily="18" charset="0"/>
              </a:rPr>
              <a:t> - Children, obey your parents in the Lord, for this is right. Honor your father and mother… (Lev. 19:3; Mat.15:4-6; 1 Tim.5:4)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/>
          </a:bodyPr>
          <a:lstStyle/>
          <a:p>
            <a:pPr algn="ctr"/>
            <a:r>
              <a:rPr lang="en-US" sz="6000" b="1" u="sng" dirty="0" smtClean="0">
                <a:solidFill>
                  <a:schemeClr val="tx1"/>
                </a:solidFill>
                <a:latin typeface="Georgia" pitchFamily="18" charset="0"/>
              </a:rPr>
              <a:t>A LOVING FAMILY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b="1" i="1" dirty="0" smtClean="0">
                <a:latin typeface="Georgia" pitchFamily="18" charset="0"/>
              </a:rPr>
              <a:t>Grandparents Love Their 	Grandchildren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	</a:t>
            </a:r>
            <a:r>
              <a:rPr lang="en-US" sz="4400" b="1" u="sng" dirty="0" smtClean="0">
                <a:latin typeface="Georgia" pitchFamily="18" charset="0"/>
              </a:rPr>
              <a:t>Deuteronomy 4:9</a:t>
            </a:r>
            <a:r>
              <a:rPr lang="en-US" sz="4400" b="1" dirty="0" smtClean="0">
                <a:latin typeface="Georgia" pitchFamily="18" charset="0"/>
              </a:rPr>
              <a:t> - ...And teach them to your children and your </a:t>
            </a:r>
            <a:r>
              <a:rPr lang="en-US" sz="4400" b="1" smtClean="0">
                <a:latin typeface="Georgia" pitchFamily="18" charset="0"/>
              </a:rPr>
              <a:t>grandchildren          </a:t>
            </a:r>
            <a:r>
              <a:rPr lang="en-US" sz="4400" b="1" smtClean="0">
                <a:latin typeface="Georgia" pitchFamily="18" charset="0"/>
              </a:rPr>
              <a:t>(2 </a:t>
            </a:r>
            <a:r>
              <a:rPr lang="en-US" sz="4400" b="1" dirty="0" smtClean="0">
                <a:latin typeface="Georgia" pitchFamily="18" charset="0"/>
              </a:rPr>
              <a:t>Timothy 1:5; 3:15)</a:t>
            </a:r>
          </a:p>
          <a:p>
            <a:pPr>
              <a:buNone/>
            </a:pPr>
            <a:endParaRPr lang="en-US" sz="4000" b="1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228600"/>
            <a:ext cx="9372600" cy="6629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b="1" dirty="0" smtClean="0">
                <a:latin typeface="Georgia" pitchFamily="18" charset="0"/>
              </a:rPr>
              <a:t>	As The Home Goes So Goes The Society /  The Nation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116</TotalTime>
  <Words>97</Words>
  <Application>Microsoft Office PowerPoint</Application>
  <PresentationFormat>On-screen Show (4:3)</PresentationFormat>
  <Paragraphs>41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GOD-CENTERED  NOT MAN-FOCUSED</vt:lpstr>
      <vt:lpstr>GOD-CENTERED  NOT MAN-FOCUSED</vt:lpstr>
      <vt:lpstr>A LOVING FAMILY</vt:lpstr>
      <vt:lpstr>A LOVING FAMILY</vt:lpstr>
      <vt:lpstr>A LOVING FAMILY</vt:lpstr>
      <vt:lpstr>A LOVING FAMILY</vt:lpstr>
      <vt:lpstr>A LOVING FAMILY</vt:lpstr>
      <vt:lpstr>A LOVING FAMILY</vt:lpstr>
      <vt:lpstr>Slide 9</vt:lpstr>
      <vt:lpstr>A LOVING FAMILY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GOD-CENTERED  NOT MAN-FOCUSED</dc:title>
  <dc:creator>O'neal</dc:creator>
  <cp:lastModifiedBy>O'neal</cp:lastModifiedBy>
  <cp:revision>9</cp:revision>
  <dcterms:created xsi:type="dcterms:W3CDTF">2014-06-25T13:25:36Z</dcterms:created>
  <dcterms:modified xsi:type="dcterms:W3CDTF">2014-08-07T14:45:19Z</dcterms:modified>
</cp:coreProperties>
</file>