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82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58493-37FD-4A1B-8146-C7AFA45D2142}" type="datetimeFigureOut">
              <a:rPr lang="en-US" smtClean="0"/>
              <a:pPr/>
              <a:t>10/1/2014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2EEC33-40F7-41D6-AADD-181CC413DC9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418CC-BCC7-4D3E-ABB2-ACE13FECE1A1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418CC-BCC7-4D3E-ABB2-ACE13FECE1A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418CC-BCC7-4D3E-ABB2-ACE13FECE1A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966C-9617-4F19-A939-6F8EAB348FD2}" type="datetimeFigureOut">
              <a:rPr lang="en-US" smtClean="0"/>
              <a:pPr/>
              <a:t>10/1/2014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2DA33D4-3901-4C8E-AC22-0FFEB48EA46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966C-9617-4F19-A939-6F8EAB348FD2}" type="datetimeFigureOut">
              <a:rPr lang="en-US" smtClean="0"/>
              <a:pPr/>
              <a:t>10/1/2014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33D4-3901-4C8E-AC22-0FFEB48EA4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966C-9617-4F19-A939-6F8EAB348FD2}" type="datetimeFigureOut">
              <a:rPr lang="en-US" smtClean="0"/>
              <a:pPr/>
              <a:t>10/1/2014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33D4-3901-4C8E-AC22-0FFEB48EA4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966C-9617-4F19-A939-6F8EAB348FD2}" type="datetimeFigureOut">
              <a:rPr lang="en-US" smtClean="0"/>
              <a:pPr/>
              <a:t>10/1/2014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33D4-3901-4C8E-AC22-0FFEB48EA46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966C-9617-4F19-A939-6F8EAB348FD2}" type="datetimeFigureOut">
              <a:rPr lang="en-US" smtClean="0"/>
              <a:pPr/>
              <a:t>10/1/2014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2DA33D4-3901-4C8E-AC22-0FFEB48EA4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966C-9617-4F19-A939-6F8EAB348FD2}" type="datetimeFigureOut">
              <a:rPr lang="en-US" smtClean="0"/>
              <a:pPr/>
              <a:t>10/1/2014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33D4-3901-4C8E-AC22-0FFEB48EA46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966C-9617-4F19-A939-6F8EAB348FD2}" type="datetimeFigureOut">
              <a:rPr lang="en-US" smtClean="0"/>
              <a:pPr/>
              <a:t>10/1/2014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33D4-3901-4C8E-AC22-0FFEB48EA46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966C-9617-4F19-A939-6F8EAB348FD2}" type="datetimeFigureOut">
              <a:rPr lang="en-US" smtClean="0"/>
              <a:pPr/>
              <a:t>10/1/2014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33D4-3901-4C8E-AC22-0FFEB48EA4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966C-9617-4F19-A939-6F8EAB348FD2}" type="datetimeFigureOut">
              <a:rPr lang="en-US" smtClean="0"/>
              <a:pPr/>
              <a:t>10/1/2014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33D4-3901-4C8E-AC22-0FFEB48EA4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966C-9617-4F19-A939-6F8EAB348FD2}" type="datetimeFigureOut">
              <a:rPr lang="en-US" smtClean="0"/>
              <a:pPr/>
              <a:t>10/1/2014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33D4-3901-4C8E-AC22-0FFEB48EA46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966C-9617-4F19-A939-6F8EAB348FD2}" type="datetimeFigureOut">
              <a:rPr lang="en-US" smtClean="0"/>
              <a:pPr/>
              <a:t>10/1/2014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2DA33D4-3901-4C8E-AC22-0FFEB48EA46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97966C-9617-4F19-A939-6F8EAB348FD2}" type="datetimeFigureOut">
              <a:rPr lang="en-US" smtClean="0"/>
              <a:pPr/>
              <a:t>10/1/2014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2DA33D4-3901-4C8E-AC22-0FFEB48EA46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zoom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124200"/>
          </a:xfrm>
        </p:spPr>
        <p:txBody>
          <a:bodyPr/>
          <a:lstStyle/>
          <a:p>
            <a:r>
              <a:rPr lang="en-US" sz="7200" b="1" dirty="0" smtClean="0">
                <a:solidFill>
                  <a:schemeClr val="tx1"/>
                </a:solidFill>
                <a:latin typeface="Georgia" pitchFamily="18" charset="0"/>
              </a:rPr>
              <a:t>GOD-CENTERED</a:t>
            </a:r>
            <a:r>
              <a:rPr lang="en-US" sz="7200" b="1" dirty="0" smtClean="0">
                <a:latin typeface="Georgia" pitchFamily="18" charset="0"/>
              </a:rPr>
              <a:t/>
            </a:r>
            <a:br>
              <a:rPr lang="en-US" sz="7200" b="1" dirty="0" smtClean="0">
                <a:latin typeface="Georgia" pitchFamily="18" charset="0"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sz="4800" b="1" dirty="0" smtClean="0">
                <a:latin typeface="Kristen ITC" pitchFamily="66" charset="0"/>
              </a:rPr>
              <a:t>NOT</a:t>
            </a:r>
            <a:r>
              <a:rPr lang="en-US" sz="4800" b="1" dirty="0" smtClean="0">
                <a:latin typeface="Georgia" pitchFamily="18" charset="0"/>
              </a:rPr>
              <a:t> </a:t>
            </a:r>
            <a:r>
              <a:rPr lang="en-US" sz="4800" b="1" dirty="0" smtClean="0">
                <a:latin typeface="Kristen ITC" pitchFamily="66" charset="0"/>
              </a:rPr>
              <a:t>MAN-FOCUSED</a:t>
            </a:r>
            <a:endParaRPr lang="en-US" sz="4800" b="1" dirty="0">
              <a:latin typeface="Kristen ITC" pitchFamily="66" charset="0"/>
            </a:endParaRPr>
          </a:p>
        </p:txBody>
      </p:sp>
      <p:pic>
        <p:nvPicPr>
          <p:cNvPr id="6" name="Picture 5" descr="stairs-to-heaven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47799"/>
            <a:ext cx="9144000" cy="5476875"/>
          </a:xfrm>
          <a:prstGeom prst="rect">
            <a:avLst/>
          </a:prstGeom>
        </p:spPr>
      </p:pic>
      <p:pic>
        <p:nvPicPr>
          <p:cNvPr id="8" name="Picture 7" descr="Man-Silhouette-Clip-Art-Vector-Download1_ch_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3200400"/>
            <a:ext cx="3581400" cy="350520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10000"/>
            <a:ext cx="5029200" cy="2514600"/>
          </a:xfrm>
        </p:spPr>
        <p:txBody>
          <a:bodyPr>
            <a:noAutofit/>
          </a:bodyPr>
          <a:lstStyle/>
          <a:p>
            <a:r>
              <a:rPr lang="en-US" sz="9600" b="1" i="1" dirty="0" smtClean="0">
                <a:solidFill>
                  <a:schemeClr val="tx1"/>
                </a:solidFill>
                <a:latin typeface="Kristen ITC" pitchFamily="66" charset="0"/>
              </a:rPr>
              <a:t>Tested</a:t>
            </a:r>
            <a:endParaRPr lang="en-US" sz="9600" b="1" i="1" dirty="0">
              <a:solidFill>
                <a:schemeClr val="tx1"/>
              </a:solidFill>
              <a:latin typeface="Kristen ITC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124200"/>
          </a:xfrm>
        </p:spPr>
        <p:txBody>
          <a:bodyPr/>
          <a:lstStyle/>
          <a:p>
            <a:r>
              <a:rPr lang="en-US" sz="7200" b="1" dirty="0" smtClean="0">
                <a:solidFill>
                  <a:schemeClr val="tx1"/>
                </a:solidFill>
                <a:latin typeface="Georgia" pitchFamily="18" charset="0"/>
              </a:rPr>
              <a:t>GOD-CENTERED</a:t>
            </a:r>
            <a:r>
              <a:rPr lang="en-US" sz="7200" b="1" dirty="0" smtClean="0">
                <a:latin typeface="Georgia" pitchFamily="18" charset="0"/>
              </a:rPr>
              <a:t/>
            </a:r>
            <a:br>
              <a:rPr lang="en-US" sz="7200" b="1" dirty="0" smtClean="0">
                <a:latin typeface="Georgia" pitchFamily="18" charset="0"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sz="4800" b="1" dirty="0" smtClean="0">
                <a:latin typeface="Kristen ITC" pitchFamily="66" charset="0"/>
              </a:rPr>
              <a:t>NOT</a:t>
            </a:r>
            <a:r>
              <a:rPr lang="en-US" sz="4800" b="1" dirty="0" smtClean="0">
                <a:latin typeface="Georgia" pitchFamily="18" charset="0"/>
              </a:rPr>
              <a:t> </a:t>
            </a:r>
            <a:r>
              <a:rPr lang="en-US" sz="4800" b="1" dirty="0" smtClean="0">
                <a:latin typeface="Kristen ITC" pitchFamily="66" charset="0"/>
              </a:rPr>
              <a:t>MAN-FOCUSED</a:t>
            </a:r>
            <a:endParaRPr lang="en-US" sz="4800" b="1" dirty="0">
              <a:latin typeface="Kristen ITC" pitchFamily="66" charset="0"/>
            </a:endParaRPr>
          </a:p>
        </p:txBody>
      </p:sp>
      <p:pic>
        <p:nvPicPr>
          <p:cNvPr id="6" name="Picture 5" descr="t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57800" y="3032449"/>
            <a:ext cx="3886200" cy="3825551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352800"/>
            <a:ext cx="5181600" cy="3505200"/>
          </a:xfrm>
        </p:spPr>
        <p:txBody>
          <a:bodyPr>
            <a:noAutofit/>
          </a:bodyPr>
          <a:lstStyle/>
          <a:p>
            <a:r>
              <a:rPr lang="en-US" sz="7200" b="1" i="1" dirty="0" smtClean="0">
                <a:solidFill>
                  <a:schemeClr val="tx1"/>
                </a:solidFill>
                <a:latin typeface="Kristen ITC" pitchFamily="66" charset="0"/>
              </a:rPr>
              <a:t>Affirm That  God Tests Us!</a:t>
            </a:r>
            <a:endParaRPr lang="en-US" sz="7200" b="1" i="1" dirty="0">
              <a:solidFill>
                <a:schemeClr val="tx1"/>
              </a:solidFill>
              <a:latin typeface="Kristen ITC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124200"/>
          </a:xfrm>
        </p:spPr>
        <p:txBody>
          <a:bodyPr/>
          <a:lstStyle/>
          <a:p>
            <a:r>
              <a:rPr lang="en-US" sz="7200" b="1" dirty="0" smtClean="0">
                <a:solidFill>
                  <a:schemeClr val="tx1"/>
                </a:solidFill>
                <a:latin typeface="Georgia" pitchFamily="18" charset="0"/>
              </a:rPr>
              <a:t>GOD-CENTERED</a:t>
            </a:r>
            <a:r>
              <a:rPr lang="en-US" sz="7200" b="1" dirty="0" smtClean="0">
                <a:latin typeface="Georgia" pitchFamily="18" charset="0"/>
              </a:rPr>
              <a:t/>
            </a:r>
            <a:br>
              <a:rPr lang="en-US" sz="7200" b="1" dirty="0" smtClean="0">
                <a:latin typeface="Georgia" pitchFamily="18" charset="0"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sz="4800" b="1" dirty="0" smtClean="0">
                <a:latin typeface="Kristen ITC" pitchFamily="66" charset="0"/>
              </a:rPr>
              <a:t>NOT</a:t>
            </a:r>
            <a:r>
              <a:rPr lang="en-US" sz="4800" b="1" dirty="0" smtClean="0">
                <a:latin typeface="Georgia" pitchFamily="18" charset="0"/>
              </a:rPr>
              <a:t> </a:t>
            </a:r>
            <a:r>
              <a:rPr lang="en-US" sz="4800" b="1" dirty="0" smtClean="0">
                <a:latin typeface="Kristen ITC" pitchFamily="66" charset="0"/>
              </a:rPr>
              <a:t>MAN-FOCUSED</a:t>
            </a:r>
            <a:endParaRPr lang="en-US" sz="4800" b="1" dirty="0">
              <a:latin typeface="Kristen ITC" pitchFamily="66" charset="0"/>
            </a:endParaRPr>
          </a:p>
        </p:txBody>
      </p:sp>
      <p:pic>
        <p:nvPicPr>
          <p:cNvPr id="6" name="Picture 5" descr="t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57800" y="3032449"/>
            <a:ext cx="3886200" cy="3825551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48000"/>
            <a:ext cx="9144000" cy="3810000"/>
          </a:xfrm>
        </p:spPr>
        <p:txBody>
          <a:bodyPr>
            <a:noAutofit/>
          </a:bodyPr>
          <a:lstStyle/>
          <a:p>
            <a:pPr algn="l"/>
            <a:r>
              <a:rPr lang="en-US" sz="4000" b="1" dirty="0" smtClean="0">
                <a:solidFill>
                  <a:schemeClr val="tx1"/>
                </a:solidFill>
                <a:latin typeface="Georgia" pitchFamily="18" charset="0"/>
              </a:rPr>
              <a:t>		</a:t>
            </a:r>
            <a:r>
              <a:rPr lang="en-US" sz="4000" b="1" u="sng" dirty="0" smtClean="0">
                <a:solidFill>
                  <a:schemeClr val="tx1"/>
                </a:solidFill>
                <a:latin typeface="Georgia" pitchFamily="18" charset="0"/>
              </a:rPr>
              <a:t>1 Thessalonians 2:4</a:t>
            </a:r>
            <a:r>
              <a:rPr lang="en-US" sz="4000" b="1" dirty="0" smtClean="0">
                <a:solidFill>
                  <a:schemeClr val="tx1"/>
                </a:solidFill>
                <a:latin typeface="Georgia" pitchFamily="18" charset="0"/>
              </a:rPr>
              <a:t> - But 		as we have been approved 		by God to be entrusted with the gospel, even so we speak, not as pleasing men, but God who tests our hearts.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124200"/>
          </a:xfrm>
        </p:spPr>
        <p:txBody>
          <a:bodyPr/>
          <a:lstStyle/>
          <a:p>
            <a:r>
              <a:rPr lang="en-US" sz="7200" b="1" dirty="0" smtClean="0">
                <a:solidFill>
                  <a:schemeClr val="tx1"/>
                </a:solidFill>
                <a:latin typeface="Georgia" pitchFamily="18" charset="0"/>
              </a:rPr>
              <a:t>GOD-CENTERED</a:t>
            </a:r>
            <a:r>
              <a:rPr lang="en-US" sz="7200" b="1" dirty="0" smtClean="0">
                <a:latin typeface="Georgia" pitchFamily="18" charset="0"/>
              </a:rPr>
              <a:t/>
            </a:r>
            <a:br>
              <a:rPr lang="en-US" sz="7200" b="1" dirty="0" smtClean="0">
                <a:latin typeface="Georgia" pitchFamily="18" charset="0"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sz="4800" b="1" dirty="0" smtClean="0">
                <a:latin typeface="Kristen ITC" pitchFamily="66" charset="0"/>
              </a:rPr>
              <a:t>NOT</a:t>
            </a:r>
            <a:r>
              <a:rPr lang="en-US" sz="4800" b="1" dirty="0" smtClean="0">
                <a:latin typeface="Georgia" pitchFamily="18" charset="0"/>
              </a:rPr>
              <a:t> </a:t>
            </a:r>
            <a:r>
              <a:rPr lang="en-US" sz="4800" b="1" dirty="0" smtClean="0">
                <a:latin typeface="Kristen ITC" pitchFamily="66" charset="0"/>
              </a:rPr>
              <a:t>MAN-FOCUSED</a:t>
            </a:r>
            <a:endParaRPr lang="en-US" sz="4800" b="1" dirty="0">
              <a:latin typeface="Kristen ITC" pitchFamily="66" charset="0"/>
            </a:endParaRPr>
          </a:p>
        </p:txBody>
      </p:sp>
      <p:pic>
        <p:nvPicPr>
          <p:cNvPr id="5" name="Picture 4" descr="bibl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3352800"/>
            <a:ext cx="1495168" cy="167640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u="sng" dirty="0" smtClean="0">
                <a:solidFill>
                  <a:schemeClr val="tx1"/>
                </a:solidFill>
                <a:latin typeface="Georgia" pitchFamily="18" charset="0"/>
              </a:rPr>
              <a:t>TESTED OR TEMPTED?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8991600" cy="5638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b="1" dirty="0" smtClean="0">
                <a:latin typeface="Georgia" pitchFamily="18" charset="0"/>
              </a:rPr>
              <a:t>Satan </a:t>
            </a:r>
            <a:r>
              <a:rPr lang="en-US" sz="5400" b="1" i="1" dirty="0" smtClean="0">
                <a:latin typeface="Georgia" pitchFamily="18" charset="0"/>
              </a:rPr>
              <a:t>Tempts</a:t>
            </a:r>
            <a:r>
              <a:rPr lang="en-US" sz="5400" b="1" dirty="0" smtClean="0">
                <a:latin typeface="Georgia" pitchFamily="18" charset="0"/>
              </a:rPr>
              <a:t> With Intent That We Fail By Sinning (Mat.4:1-3)</a:t>
            </a:r>
          </a:p>
          <a:p>
            <a:pPr algn="ctr">
              <a:buNone/>
            </a:pPr>
            <a:r>
              <a:rPr lang="en-US" sz="5400" b="1" dirty="0" smtClean="0">
                <a:latin typeface="Georgia" pitchFamily="18" charset="0"/>
              </a:rPr>
              <a:t>God </a:t>
            </a:r>
            <a:r>
              <a:rPr lang="en-US" sz="5400" b="1" i="1" dirty="0" smtClean="0">
                <a:latin typeface="Georgia" pitchFamily="18" charset="0"/>
              </a:rPr>
              <a:t>Tests</a:t>
            </a:r>
            <a:r>
              <a:rPr lang="en-US" sz="5400" b="1" dirty="0" smtClean="0">
                <a:latin typeface="Georgia" pitchFamily="18" charset="0"/>
              </a:rPr>
              <a:t> Desiring Us  To Succeed Thus Be Approved (Gen.22:12)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u="sng" dirty="0" smtClean="0">
                <a:solidFill>
                  <a:schemeClr val="tx1"/>
                </a:solidFill>
                <a:latin typeface="Georgia" pitchFamily="18" charset="0"/>
              </a:rPr>
              <a:t>WHY ARE WE TESTED?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b="1" i="1" dirty="0" smtClean="0">
                <a:latin typeface="Georgia" pitchFamily="18" charset="0"/>
              </a:rPr>
              <a:t>Proves Our Faith</a:t>
            </a:r>
          </a:p>
          <a:p>
            <a:pPr algn="ctr">
              <a:buNone/>
            </a:pPr>
            <a:r>
              <a:rPr lang="en-US" sz="4400" b="1" dirty="0" smtClean="0">
                <a:latin typeface="Georgia" pitchFamily="18" charset="0"/>
              </a:rPr>
              <a:t>Hebrews 11:17-19; </a:t>
            </a:r>
            <a:r>
              <a:rPr lang="en-US" sz="4400" b="1" dirty="0" smtClean="0">
                <a:latin typeface="Georgia" pitchFamily="18" charset="0"/>
              </a:rPr>
              <a:t>Genesis 22:1-18</a:t>
            </a:r>
            <a:r>
              <a:rPr lang="en-US" sz="4400" b="1" dirty="0" smtClean="0">
                <a:latin typeface="Georgia" pitchFamily="18" charset="0"/>
              </a:rPr>
              <a:t>; Deuteronomy 8:1-6</a:t>
            </a:r>
          </a:p>
          <a:p>
            <a:pPr algn="ctr">
              <a:buNone/>
            </a:pPr>
            <a:r>
              <a:rPr lang="en-US" sz="5400" b="1" i="1" dirty="0" smtClean="0">
                <a:latin typeface="Georgia" pitchFamily="18" charset="0"/>
              </a:rPr>
              <a:t>Strengthens Spiritually</a:t>
            </a:r>
          </a:p>
          <a:p>
            <a:pPr algn="ctr">
              <a:buNone/>
            </a:pPr>
            <a:r>
              <a:rPr lang="en-US" sz="4400" b="1" dirty="0" smtClean="0">
                <a:latin typeface="Georgia" pitchFamily="18" charset="0"/>
              </a:rPr>
              <a:t>1 Peter 1:6-7; James 1:2-4</a:t>
            </a:r>
            <a:endParaRPr lang="en-US" sz="4400" b="1" dirty="0" smtClean="0">
              <a:latin typeface="Georgia" pitchFamily="18" charset="0"/>
            </a:endParaRPr>
          </a:p>
          <a:p>
            <a:pPr algn="ctr">
              <a:buNone/>
            </a:pPr>
            <a:r>
              <a:rPr lang="en-US" sz="5400" b="1" i="1" dirty="0" smtClean="0">
                <a:latin typeface="Georgia" pitchFamily="18" charset="0"/>
              </a:rPr>
              <a:t>Example For Others</a:t>
            </a:r>
          </a:p>
          <a:p>
            <a:pPr algn="ctr">
              <a:buNone/>
            </a:pPr>
            <a:r>
              <a:rPr lang="en-US" sz="4400" b="1" dirty="0" smtClean="0">
                <a:latin typeface="Georgia" pitchFamily="18" charset="0"/>
              </a:rPr>
              <a:t>James 5:10-11; </a:t>
            </a:r>
            <a:r>
              <a:rPr lang="en-US" sz="4400" b="1" dirty="0" smtClean="0">
                <a:latin typeface="Georgia" pitchFamily="18" charset="0"/>
              </a:rPr>
              <a:t>1 Peter 2:20-24</a:t>
            </a:r>
            <a:endParaRPr lang="en-US" sz="4400" b="1" dirty="0" smtClean="0">
              <a:latin typeface="Georgi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650"/>
                            </p:stCondLst>
                            <p:childTnLst>
                              <p:par>
                                <p:cTn id="1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50"/>
                            </p:stCondLst>
                            <p:childTnLst>
                              <p:par>
                                <p:cTn id="3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750"/>
                            </p:stCondLst>
                            <p:childTnLst>
                              <p:par>
                                <p:cTn id="4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u="sng" dirty="0" smtClean="0">
                <a:solidFill>
                  <a:schemeClr val="tx1"/>
                </a:solidFill>
                <a:latin typeface="Georgia" pitchFamily="18" charset="0"/>
              </a:rPr>
              <a:t>HOW ARE WE TESTED?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5400" b="1" dirty="0" smtClean="0">
                <a:latin typeface="Georgia" pitchFamily="18" charset="0"/>
              </a:rPr>
              <a:t>	Automatically Happens When God Commands - Either </a:t>
            </a:r>
            <a:r>
              <a:rPr lang="en-US" sz="5400" b="1" u="sng" dirty="0" smtClean="0">
                <a:latin typeface="Georgia" pitchFamily="18" charset="0"/>
              </a:rPr>
              <a:t>Obey</a:t>
            </a:r>
            <a:r>
              <a:rPr lang="en-US" sz="5400" b="1" dirty="0" smtClean="0">
                <a:latin typeface="Georgia" pitchFamily="18" charset="0"/>
              </a:rPr>
              <a:t> Or </a:t>
            </a:r>
            <a:r>
              <a:rPr lang="en-US" sz="5400" b="1" u="sng" dirty="0" smtClean="0">
                <a:latin typeface="Georgia" pitchFamily="18" charset="0"/>
              </a:rPr>
              <a:t>Reject</a:t>
            </a:r>
            <a:r>
              <a:rPr lang="en-US" sz="5400" b="1" dirty="0" smtClean="0">
                <a:latin typeface="Georgia" pitchFamily="18" charset="0"/>
              </a:rPr>
              <a:t>! e.g. Mk.16:16; </a:t>
            </a:r>
            <a:r>
              <a:rPr lang="en-US" sz="5400" b="1" dirty="0" smtClean="0">
                <a:latin typeface="Georgia" pitchFamily="18" charset="0"/>
              </a:rPr>
              <a:t>Heb.5:9</a:t>
            </a:r>
          </a:p>
          <a:p>
            <a:pPr>
              <a:buNone/>
            </a:pPr>
            <a:endParaRPr lang="en-US" sz="1000" b="1" dirty="0" smtClean="0">
              <a:latin typeface="Georgia" pitchFamily="18" charset="0"/>
            </a:endParaRPr>
          </a:p>
          <a:p>
            <a:pPr>
              <a:buNone/>
            </a:pPr>
            <a:r>
              <a:rPr lang="en-US" sz="5400" b="1" i="1" dirty="0" smtClean="0">
                <a:latin typeface="Georgia" pitchFamily="18" charset="0"/>
              </a:rPr>
              <a:t>	Need </a:t>
            </a:r>
            <a:r>
              <a:rPr lang="en-US" sz="5400" b="1" i="1" dirty="0" smtClean="0">
                <a:latin typeface="Georgia" pitchFamily="18" charset="0"/>
              </a:rPr>
              <a:t>To Test </a:t>
            </a:r>
            <a:r>
              <a:rPr lang="en-US" sz="5400" b="1" i="1" dirty="0" smtClean="0">
                <a:latin typeface="Georgia" pitchFamily="18" charset="0"/>
              </a:rPr>
              <a:t>Ourselves </a:t>
            </a:r>
          </a:p>
          <a:p>
            <a:pPr>
              <a:buNone/>
            </a:pPr>
            <a:r>
              <a:rPr lang="en-US" sz="4400" b="1" dirty="0" smtClean="0">
                <a:latin typeface="Georgia" pitchFamily="18" charset="0"/>
              </a:rPr>
              <a:t>	  2 Cor.13:5; James 1:22-25</a:t>
            </a:r>
            <a:endParaRPr lang="en-US" sz="4400" b="1" dirty="0" smtClean="0">
              <a:latin typeface="Georgi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900"/>
                            </p:stCondLst>
                            <p:childTnLst>
                              <p:par>
                                <p:cTn id="2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624</TotalTime>
  <Words>80</Words>
  <Application>Microsoft Office PowerPoint</Application>
  <PresentationFormat>On-screen Show (4:3)</PresentationFormat>
  <Paragraphs>25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GOD-CENTERED  NOT MAN-FOCUSED</vt:lpstr>
      <vt:lpstr>GOD-CENTERED  NOT MAN-FOCUSED</vt:lpstr>
      <vt:lpstr>GOD-CENTERED  NOT MAN-FOCUSED</vt:lpstr>
      <vt:lpstr>GOD-CENTERED  NOT MAN-FOCUSED</vt:lpstr>
      <vt:lpstr>TESTED OR TEMPTED?</vt:lpstr>
      <vt:lpstr>WHY ARE WE TESTED?</vt:lpstr>
      <vt:lpstr>HOW ARE WE TESTED?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GOD-CENTERED  NOT MAN-FOCUSED</dc:title>
  <dc:creator>O'neal</dc:creator>
  <cp:lastModifiedBy>O'neal</cp:lastModifiedBy>
  <cp:revision>18</cp:revision>
  <dcterms:created xsi:type="dcterms:W3CDTF">2014-07-29T02:58:11Z</dcterms:created>
  <dcterms:modified xsi:type="dcterms:W3CDTF">2014-10-01T21:08:36Z</dcterms:modified>
</cp:coreProperties>
</file>