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57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16B4DB-971E-4157-AA0A-1C95FB5D2155}" v="15" dt="2026-08-23T13:21:15.7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>
        <p:scale>
          <a:sx n="54" d="100"/>
          <a:sy n="54" d="100"/>
        </p:scale>
        <p:origin x="1592" y="-56"/>
      </p:cViewPr>
      <p:guideLst>
        <p:guide orient="horz" pos="218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rry Fite" userId="5c817e7aab5c3f9a" providerId="LiveId" clId="{C01970DF-CA25-4E40-B922-894826FCC483}"/>
    <pc:docChg chg="modSld">
      <pc:chgData name="Jerry Fite" userId="5c817e7aab5c3f9a" providerId="LiveId" clId="{C01970DF-CA25-4E40-B922-894826FCC483}" dt="2026-08-23T13:21:15.728" v="14" actId="20577"/>
      <pc:docMkLst>
        <pc:docMk/>
      </pc:docMkLst>
      <pc:sldChg chg="modSp">
        <pc:chgData name="Jerry Fite" userId="5c817e7aab5c3f9a" providerId="LiveId" clId="{C01970DF-CA25-4E40-B922-894826FCC483}" dt="2026-08-23T13:21:15.728" v="14" actId="20577"/>
        <pc:sldMkLst>
          <pc:docMk/>
          <pc:sldMk cId="3038685193" sldId="260"/>
        </pc:sldMkLst>
        <pc:spChg chg="mod">
          <ac:chgData name="Jerry Fite" userId="5c817e7aab5c3f9a" providerId="LiveId" clId="{C01970DF-CA25-4E40-B922-894826FCC483}" dt="2026-08-23T13:21:15.728" v="14" actId="20577"/>
          <ac:spMkLst>
            <pc:docMk/>
            <pc:sldMk cId="3038685193" sldId="260"/>
            <ac:spMk id="3" creationId="{835606D4-1F83-D155-9F21-CEDCE90652C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5EB7-482E-4D08-8189-603051F500D8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9D4C9-841B-4CE3-ABC3-A2A2D1840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180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5EB7-482E-4D08-8189-603051F500D8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9D4C9-841B-4CE3-ABC3-A2A2D1840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72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5EB7-482E-4D08-8189-603051F500D8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9D4C9-841B-4CE3-ABC3-A2A2D1840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590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5EB7-482E-4D08-8189-603051F500D8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9D4C9-841B-4CE3-ABC3-A2A2D1840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314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5EB7-482E-4D08-8189-603051F500D8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9D4C9-841B-4CE3-ABC3-A2A2D1840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109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5EB7-482E-4D08-8189-603051F500D8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9D4C9-841B-4CE3-ABC3-A2A2D1840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799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5EB7-482E-4D08-8189-603051F500D8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9D4C9-841B-4CE3-ABC3-A2A2D1840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813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5EB7-482E-4D08-8189-603051F500D8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9D4C9-841B-4CE3-ABC3-A2A2D1840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459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5EB7-482E-4D08-8189-603051F500D8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9D4C9-841B-4CE3-ABC3-A2A2D1840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76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5EB7-482E-4D08-8189-603051F500D8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9D4C9-841B-4CE3-ABC3-A2A2D1840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836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5EB7-482E-4D08-8189-603051F500D8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9D4C9-841B-4CE3-ABC3-A2A2D1840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962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875EB7-482E-4D08-8189-603051F500D8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09D4C9-841B-4CE3-ABC3-A2A2D1840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487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A48BC-7E26-6484-3CE7-9C8C768912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EAFC32-AEB0-7DAD-DB61-EF149B78E1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996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58F8DF36-FF46-4C02-67D8-B734F61FDD48}"/>
              </a:ext>
            </a:extLst>
          </p:cNvPr>
          <p:cNvSpPr/>
          <p:nvPr/>
        </p:nvSpPr>
        <p:spPr>
          <a:xfrm>
            <a:off x="313509" y="2325189"/>
            <a:ext cx="4258491" cy="31350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4EAC83-6348-1239-F33F-10197CAE079F}"/>
              </a:ext>
            </a:extLst>
          </p:cNvPr>
          <p:cNvSpPr txBox="1"/>
          <p:nvPr/>
        </p:nvSpPr>
        <p:spPr>
          <a:xfrm>
            <a:off x="195942" y="229327"/>
            <a:ext cx="488551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“...And Jesus saith unto him, See thou tell no man; but go, show thyself to the priest, and offer the gift that Moses commanded, for a testimony unto them.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F95EFEA-7B36-56E5-D5C7-B041796CF6AD}"/>
              </a:ext>
            </a:extLst>
          </p:cNvPr>
          <p:cNvCxnSpPr>
            <a:cxnSpLocks/>
          </p:cNvCxnSpPr>
          <p:nvPr/>
        </p:nvCxnSpPr>
        <p:spPr>
          <a:xfrm>
            <a:off x="1169125" y="1240972"/>
            <a:ext cx="3546566" cy="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08885F9-4E39-2F49-8721-AC7A9DE70063}"/>
              </a:ext>
            </a:extLst>
          </p:cNvPr>
          <p:cNvCxnSpPr>
            <a:cxnSpLocks/>
          </p:cNvCxnSpPr>
          <p:nvPr/>
        </p:nvCxnSpPr>
        <p:spPr>
          <a:xfrm>
            <a:off x="418011" y="1672046"/>
            <a:ext cx="4532812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5C3FFEF-0495-5199-9FAB-2989FE4ED054}"/>
              </a:ext>
            </a:extLst>
          </p:cNvPr>
          <p:cNvCxnSpPr>
            <a:cxnSpLocks/>
          </p:cNvCxnSpPr>
          <p:nvPr/>
        </p:nvCxnSpPr>
        <p:spPr>
          <a:xfrm>
            <a:off x="313509" y="2155371"/>
            <a:ext cx="953588" cy="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ED2ECC9-FEF8-CCE0-2A55-47B98A644D89}"/>
              </a:ext>
            </a:extLst>
          </p:cNvPr>
          <p:cNvSpPr txBox="1"/>
          <p:nvPr/>
        </p:nvSpPr>
        <p:spPr>
          <a:xfrm>
            <a:off x="790303" y="3869069"/>
            <a:ext cx="56170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How do you read Jesus’ statement? </a:t>
            </a:r>
            <a:r>
              <a:rPr lang="en-US" sz="2800" dirty="0">
                <a:solidFill>
                  <a:srgbClr val="C00000"/>
                </a:solidFill>
              </a:rPr>
              <a:t>(cf. Lk. 10:26)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F66CFB9-E3FD-891D-7742-4BEB793FB8B2}"/>
              </a:ext>
            </a:extLst>
          </p:cNvPr>
          <p:cNvSpPr txBox="1"/>
          <p:nvPr/>
        </p:nvSpPr>
        <p:spPr>
          <a:xfrm>
            <a:off x="6544492" y="3213556"/>
            <a:ext cx="22206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Urgent Command ?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1D9DF6D-4F26-45D1-AFE1-B4F7504944FC}"/>
              </a:ext>
            </a:extLst>
          </p:cNvPr>
          <p:cNvSpPr txBox="1"/>
          <p:nvPr/>
        </p:nvSpPr>
        <p:spPr>
          <a:xfrm>
            <a:off x="790303" y="5473337"/>
            <a:ext cx="51990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Did Jesus appeal to Old Testament Scriptures 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A51A9A3-6E25-42A2-520A-54625567E5DD}"/>
              </a:ext>
            </a:extLst>
          </p:cNvPr>
          <p:cNvSpPr txBox="1"/>
          <p:nvPr/>
        </p:nvSpPr>
        <p:spPr>
          <a:xfrm>
            <a:off x="6544492" y="5473337"/>
            <a:ext cx="22206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Yes, Leviticus 14</a:t>
            </a:r>
          </a:p>
        </p:txBody>
      </p:sp>
    </p:spTree>
    <p:extLst>
      <p:ext uri="{BB962C8B-B14F-4D97-AF65-F5344CB8AC3E}">
        <p14:creationId xmlns:p14="http://schemas.microsoft.com/office/powerpoint/2010/main" val="3660009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4" grpId="0"/>
      <p:bldP spid="15" grpId="0"/>
      <p:bldP spid="19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03971-4E38-5043-8D6A-E85ABA475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/>
              <a:t>How Jesus Applied the Authoritative Scriptures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9BC002-6912-8BBF-0F0C-D076038BA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Command </a:t>
            </a:r>
            <a:r>
              <a:rPr lang="en-US" dirty="0"/>
              <a:t>(Matthew 8:4) </a:t>
            </a:r>
          </a:p>
          <a:p>
            <a:r>
              <a:rPr lang="en-US" b="1" dirty="0"/>
              <a:t>Example </a:t>
            </a:r>
            <a:r>
              <a:rPr lang="en-US" dirty="0"/>
              <a:t>(Matt. 12:4, I Sam. 21:6, Lev. 24:5-9 ) </a:t>
            </a:r>
          </a:p>
          <a:p>
            <a:r>
              <a:rPr lang="en-US" b="1" dirty="0"/>
              <a:t>Necessary Inference </a:t>
            </a:r>
            <a:r>
              <a:rPr lang="en-US" dirty="0"/>
              <a:t>(Luke 20:37-38, Ex. 3:6) 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658FD0-CF35-0A73-B10E-9FA9B5BE0C6D}"/>
              </a:ext>
            </a:extLst>
          </p:cNvPr>
          <p:cNvSpPr txBox="1"/>
          <p:nvPr/>
        </p:nvSpPr>
        <p:spPr>
          <a:xfrm>
            <a:off x="628650" y="4180114"/>
            <a:ext cx="4256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CENI </a:t>
            </a:r>
            <a:r>
              <a:rPr lang="en-US" sz="2800" dirty="0"/>
              <a:t>– Acronym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0B92E2-29DE-9FAF-EAAB-7684EC0938F4}"/>
              </a:ext>
            </a:extLst>
          </p:cNvPr>
          <p:cNvSpPr txBox="1"/>
          <p:nvPr/>
        </p:nvSpPr>
        <p:spPr>
          <a:xfrm>
            <a:off x="4885509" y="3924349"/>
            <a:ext cx="39841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NASA</a:t>
            </a:r>
            <a:r>
              <a:rPr lang="en-US" sz="2800" dirty="0"/>
              <a:t>  - National Aeronautics and Space Administration).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FD4F63-DBD5-A8A4-8255-EF559BF60D68}"/>
              </a:ext>
            </a:extLst>
          </p:cNvPr>
          <p:cNvSpPr txBox="1"/>
          <p:nvPr/>
        </p:nvSpPr>
        <p:spPr>
          <a:xfrm>
            <a:off x="2037806" y="5473005"/>
            <a:ext cx="53688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AI Guidance</a:t>
            </a:r>
            <a:r>
              <a:rPr lang="en-US" sz="2800" dirty="0"/>
              <a:t>: </a:t>
            </a:r>
            <a:r>
              <a:rPr lang="en-US" sz="2800" b="1" dirty="0"/>
              <a:t>SOAP</a:t>
            </a:r>
            <a:r>
              <a:rPr lang="en-US" sz="2800" dirty="0"/>
              <a:t> – Scripture, Observe, Apply, Prayer</a:t>
            </a:r>
          </a:p>
        </p:txBody>
      </p:sp>
    </p:spTree>
    <p:extLst>
      <p:ext uri="{BB962C8B-B14F-4D97-AF65-F5344CB8AC3E}">
        <p14:creationId xmlns:p14="http://schemas.microsoft.com/office/powerpoint/2010/main" val="391944613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E43FA-DCC0-7FD6-8C8B-C09C8E82C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How the Apostles Applied the Authoritative Scriptures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5606D4-1F83-D155-9F21-CEDCE90652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Assembling to address a certain teaching:  </a:t>
            </a:r>
            <a:r>
              <a:rPr lang="en-US" i="1" dirty="0"/>
              <a:t>“Except ye be circumcised after the custom of Moses, ye cannot be saved.” </a:t>
            </a:r>
            <a:r>
              <a:rPr lang="en-US" dirty="0">
                <a:solidFill>
                  <a:srgbClr val="C00000"/>
                </a:solidFill>
              </a:rPr>
              <a:t>(Acts 15:1) </a:t>
            </a:r>
          </a:p>
          <a:p>
            <a:r>
              <a:rPr lang="en-US" b="1" dirty="0"/>
              <a:t>Necessary Inference </a:t>
            </a:r>
            <a:r>
              <a:rPr lang="en-US" dirty="0">
                <a:solidFill>
                  <a:srgbClr val="C00000"/>
                </a:solidFill>
              </a:rPr>
              <a:t>(Acts 15: 8-10, cf. Acts 10:43,  11:15-18</a:t>
            </a:r>
            <a:r>
              <a:rPr lang="en-US">
                <a:solidFill>
                  <a:srgbClr val="C00000"/>
                </a:solidFill>
              </a:rPr>
              <a:t>, Acts 15:5, Acts </a:t>
            </a:r>
            <a:r>
              <a:rPr lang="en-US" dirty="0">
                <a:solidFill>
                  <a:srgbClr val="C00000"/>
                </a:solidFill>
              </a:rPr>
              <a:t>15:11-12) </a:t>
            </a:r>
          </a:p>
          <a:p>
            <a:r>
              <a:rPr lang="en-US" b="1" dirty="0"/>
              <a:t>Approved Example </a:t>
            </a:r>
            <a:r>
              <a:rPr lang="en-US" dirty="0">
                <a:solidFill>
                  <a:srgbClr val="C00000"/>
                </a:solidFill>
              </a:rPr>
              <a:t>(Acts 15: 15-18, Amos 9:11-12)</a:t>
            </a:r>
          </a:p>
          <a:p>
            <a:r>
              <a:rPr lang="en-US" b="1" dirty="0"/>
              <a:t>Command</a:t>
            </a:r>
            <a:r>
              <a:rPr lang="en-US" dirty="0"/>
              <a:t>  - necessary things </a:t>
            </a:r>
            <a:r>
              <a:rPr lang="en-US" dirty="0">
                <a:solidFill>
                  <a:srgbClr val="C00000"/>
                </a:solidFill>
              </a:rPr>
              <a:t>(Acts 15: 28-29)</a:t>
            </a:r>
          </a:p>
        </p:txBody>
      </p:sp>
    </p:spTree>
    <p:extLst>
      <p:ext uri="{BB962C8B-B14F-4D97-AF65-F5344CB8AC3E}">
        <p14:creationId xmlns:p14="http://schemas.microsoft.com/office/powerpoint/2010/main" val="303868519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D17C2B-3787-1F9C-21BC-E7064ED91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918B7-9766-DF8D-C457-BFD248C270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A6061-5747-F2AB-11D3-513B43C8AF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9888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147</TotalTime>
  <Words>201</Words>
  <Application>Microsoft Office PowerPoint</Application>
  <PresentationFormat>On-screen Show (4:3)</PresentationFormat>
  <Paragraphs>17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How Jesus Applied the Authoritative Scriptures</vt:lpstr>
      <vt:lpstr>How the Apostles Applied the Authoritative Scriptures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Jerry Fite</dc:creator>
  <cp:lastModifiedBy>Jerry Fite</cp:lastModifiedBy>
  <cp:revision>1</cp:revision>
  <dcterms:created xsi:type="dcterms:W3CDTF">2026-08-23T10:53:43Z</dcterms:created>
  <dcterms:modified xsi:type="dcterms:W3CDTF">2026-08-23T13:21:16Z</dcterms:modified>
</cp:coreProperties>
</file>