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sldIdLst>
    <p:sldId id="256" r:id="rId2"/>
    <p:sldId id="258" r:id="rId3"/>
    <p:sldId id="259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E2D378-9BE3-47C7-8F2A-5DF76DFCD6A5}" v="1" dt="2026-08-23T21:27:30.7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332" y="48"/>
      </p:cViewPr>
      <p:guideLst>
        <p:guide orient="horz" pos="21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16334-1223-44B5-836E-F16F82CF6446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C12C7-AB35-46D4-90A7-5AF0A26F9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31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AC3D-E00A-4C07-894C-36EE460E1ED4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596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B2D4-D37B-477F-928F-907FAEBFF9DF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33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E9A06-ED98-4859-8875-17129646DB52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68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EB1B-85D0-4BB1-8ECA-0D7A36A5CFE0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6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55B54-A045-4C4D-8071-F3A70D11C273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53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C8060-350B-4815-876B-4D16D2F37BEC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09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DF1A-4D3C-41F7-AB43-E2291D794729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977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1E24-94F3-4F3F-BAD3-8D8D82F8DB15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4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56EE8-2D7D-4783-88D4-C91974D9B637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299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5790-B314-4D3E-9369-5D419BB9343F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037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27EFF-38A4-4721-88AF-9D94C511D913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49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CF7694-0406-46BA-A77C-4E9FE8F7AEC3}" type="datetime1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6CFBFF-0ACE-4F0A-9A08-54629087A9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3247A-E0C7-E3B4-84EE-18B92330A2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6FE60B-784C-8E1E-057B-4ED3B8A55D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71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pen Bible Book Isolated On White Stock Photo 113584585 | Shutterstock">
            <a:extLst>
              <a:ext uri="{FF2B5EF4-FFF2-40B4-BE49-F238E27FC236}">
                <a16:creationId xmlns:a16="http://schemas.microsoft.com/office/drawing/2014/main" id="{73058C7B-7207-BD0F-D815-418CBB432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6300"/>
            <a:ext cx="5897626" cy="38582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418A37-2823-8E5A-97F8-2A9AD60038ED}"/>
              </a:ext>
            </a:extLst>
          </p:cNvPr>
          <p:cNvSpPr txBox="1"/>
          <p:nvPr/>
        </p:nvSpPr>
        <p:spPr>
          <a:xfrm>
            <a:off x="1857819" y="1915258"/>
            <a:ext cx="2470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Book   of   Hebrews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1B522B-AE7F-D574-671C-0A37F645610F}"/>
              </a:ext>
            </a:extLst>
          </p:cNvPr>
          <p:cNvSpPr txBox="1"/>
          <p:nvPr/>
        </p:nvSpPr>
        <p:spPr>
          <a:xfrm>
            <a:off x="1574800" y="4368800"/>
            <a:ext cx="2997200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Avoiding Apostasy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16D179-4B00-7BD9-E8B8-17545A26ABA6}"/>
              </a:ext>
            </a:extLst>
          </p:cNvPr>
          <p:cNvSpPr/>
          <p:nvPr/>
        </p:nvSpPr>
        <p:spPr>
          <a:xfrm>
            <a:off x="5421820" y="568960"/>
            <a:ext cx="3630739" cy="3860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667BBB-4243-A576-8285-A04BB77FE459}"/>
              </a:ext>
            </a:extLst>
          </p:cNvPr>
          <p:cNvSpPr/>
          <p:nvPr/>
        </p:nvSpPr>
        <p:spPr>
          <a:xfrm>
            <a:off x="5527040" y="955040"/>
            <a:ext cx="2286000" cy="3860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D2D2E4-C453-9D12-6E08-44A0534A6C8A}"/>
              </a:ext>
            </a:extLst>
          </p:cNvPr>
          <p:cNvSpPr/>
          <p:nvPr/>
        </p:nvSpPr>
        <p:spPr>
          <a:xfrm>
            <a:off x="5527040" y="1808480"/>
            <a:ext cx="3119120" cy="3860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7BD07-722A-013D-A752-78124343D842}"/>
              </a:ext>
            </a:extLst>
          </p:cNvPr>
          <p:cNvSpPr/>
          <p:nvPr/>
        </p:nvSpPr>
        <p:spPr>
          <a:xfrm>
            <a:off x="5527040" y="2296160"/>
            <a:ext cx="1464247" cy="2844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C181F3-D371-4713-6C78-15780FE56F41}"/>
              </a:ext>
            </a:extLst>
          </p:cNvPr>
          <p:cNvSpPr/>
          <p:nvPr/>
        </p:nvSpPr>
        <p:spPr>
          <a:xfrm>
            <a:off x="5527040" y="3115587"/>
            <a:ext cx="2428240" cy="3860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2ACF2-A463-122D-D5DC-3CEC8675621F}"/>
              </a:ext>
            </a:extLst>
          </p:cNvPr>
          <p:cNvSpPr txBox="1"/>
          <p:nvPr/>
        </p:nvSpPr>
        <p:spPr>
          <a:xfrm>
            <a:off x="5421821" y="0"/>
            <a:ext cx="37287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“But now hath he obtained a ministry the more excellent, by so much as he is also the mediator of a better covenant, which hath been enacted upon better promises.”  </a:t>
            </a:r>
            <a:r>
              <a:rPr lang="en-US" sz="2400" dirty="0">
                <a:solidFill>
                  <a:srgbClr val="C00000"/>
                </a:solidFill>
              </a:rPr>
              <a:t>8:6</a:t>
            </a:r>
          </a:p>
        </p:txBody>
      </p:sp>
    </p:spTree>
    <p:extLst>
      <p:ext uri="{BB962C8B-B14F-4D97-AF65-F5344CB8AC3E}">
        <p14:creationId xmlns:p14="http://schemas.microsoft.com/office/powerpoint/2010/main" val="416400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42B311-4D29-F6A2-E96D-429FFE88E43D}"/>
              </a:ext>
            </a:extLst>
          </p:cNvPr>
          <p:cNvSpPr/>
          <p:nvPr/>
        </p:nvSpPr>
        <p:spPr>
          <a:xfrm>
            <a:off x="731520" y="188916"/>
            <a:ext cx="7783830" cy="13255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54000" prst="angle"/>
            <a:bevelB w="1270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FFFFD-5973-CD5A-4A66-F018553F9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4448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How Holy Spirit Applied the Authority of the Scripture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E999F-96F6-D0B7-EF29-6EEAB047C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/>
              <a:t>Respect  GOD’S SILENCE </a:t>
            </a:r>
            <a:r>
              <a:rPr lang="en-US" b="1" dirty="0">
                <a:solidFill>
                  <a:srgbClr val="FF0000"/>
                </a:solidFill>
              </a:rPr>
              <a:t>(Heb. 7:12-14, 1:5,13)</a:t>
            </a:r>
          </a:p>
          <a:p>
            <a:pPr lvl="1"/>
            <a:r>
              <a:rPr lang="en-US" b="1" dirty="0"/>
              <a:t>What is COMMANDED </a:t>
            </a:r>
            <a:r>
              <a:rPr lang="en-US" b="1" dirty="0">
                <a:solidFill>
                  <a:srgbClr val="FF0000"/>
                </a:solidFill>
              </a:rPr>
              <a:t>(Heb. 7:5)</a:t>
            </a:r>
          </a:p>
          <a:p>
            <a:pPr lvl="1"/>
            <a:r>
              <a:rPr lang="en-US" b="1" dirty="0"/>
              <a:t>APPROVED EXAMPLE </a:t>
            </a:r>
            <a:r>
              <a:rPr lang="en-US" b="1" dirty="0">
                <a:solidFill>
                  <a:srgbClr val="FF0000"/>
                </a:solidFill>
              </a:rPr>
              <a:t>(Heb. 11:4)</a:t>
            </a:r>
          </a:p>
          <a:p>
            <a:pPr lvl="1"/>
            <a:r>
              <a:rPr lang="en-US" b="1" dirty="0"/>
              <a:t>What is NECESSARILY INFERRED </a:t>
            </a:r>
            <a:r>
              <a:rPr lang="en-US" b="1" dirty="0">
                <a:solidFill>
                  <a:srgbClr val="FF0000"/>
                </a:solidFill>
              </a:rPr>
              <a:t>(Psm. 95:7,11 Heb. 4:7-11)</a:t>
            </a:r>
          </a:p>
          <a:p>
            <a:endParaRPr lang="en-US" dirty="0"/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B523F6A7-BF85-32A6-D3EA-2E9732C9BE40}"/>
              </a:ext>
            </a:extLst>
          </p:cNvPr>
          <p:cNvSpPr/>
          <p:nvPr/>
        </p:nvSpPr>
        <p:spPr>
          <a:xfrm rot="19753952">
            <a:off x="3268731" y="3643956"/>
            <a:ext cx="731520" cy="1624277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9AE9C-A547-581B-B4E4-CD1DB4B7FAEE}"/>
              </a:ext>
            </a:extLst>
          </p:cNvPr>
          <p:cNvSpPr txBox="1"/>
          <p:nvPr/>
        </p:nvSpPr>
        <p:spPr>
          <a:xfrm>
            <a:off x="4663440" y="3707060"/>
            <a:ext cx="40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People of God  </a:t>
            </a:r>
            <a:r>
              <a:rPr lang="en-US" sz="2000" dirty="0"/>
              <a:t>- looking for a city (</a:t>
            </a:r>
            <a:r>
              <a:rPr lang="en-US" sz="2000" b="1" dirty="0"/>
              <a:t>Heb. 11:10)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F6B615-8EB4-3344-93C8-46480AE0AD88}"/>
              </a:ext>
            </a:extLst>
          </p:cNvPr>
          <p:cNvSpPr txBox="1"/>
          <p:nvPr/>
        </p:nvSpPr>
        <p:spPr>
          <a:xfrm>
            <a:off x="4623435" y="4570519"/>
            <a:ext cx="391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Strangers and  pilgrims on the earth </a:t>
            </a:r>
            <a:r>
              <a:rPr lang="en-US" dirty="0"/>
              <a:t>– seeking a country of their own </a:t>
            </a:r>
            <a:r>
              <a:rPr lang="en-US" b="1" dirty="0"/>
              <a:t>(Heb. 11:13-14)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1E0AE3-187F-8954-F2D2-DD021809072B}"/>
              </a:ext>
            </a:extLst>
          </p:cNvPr>
          <p:cNvSpPr txBox="1"/>
          <p:nvPr/>
        </p:nvSpPr>
        <p:spPr>
          <a:xfrm>
            <a:off x="4674870" y="5649422"/>
            <a:ext cx="4306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Desire better – heavenly country </a:t>
            </a:r>
            <a:r>
              <a:rPr lang="en-US" dirty="0"/>
              <a:t>– God not ashamed to be called their God – Has prepared for them a city (</a:t>
            </a:r>
            <a:r>
              <a:rPr lang="en-US" b="1" dirty="0"/>
              <a:t>Heb. 11:16) </a:t>
            </a:r>
          </a:p>
        </p:txBody>
      </p:sp>
    </p:spTree>
    <p:extLst>
      <p:ext uri="{BB962C8B-B14F-4D97-AF65-F5344CB8AC3E}">
        <p14:creationId xmlns:p14="http://schemas.microsoft.com/office/powerpoint/2010/main" val="42611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D52B61-9DD2-C0F1-B0EB-03281CD8D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D010B-7E39-5E57-2B64-D20E8079DD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E29914-4494-93A4-ECB8-2E37686B59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689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143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How Holy Spirit Applied the Authority of the Scripture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2026-08-23T19:20:08Z</dcterms:created>
  <dcterms:modified xsi:type="dcterms:W3CDTF">2026-08-23T21:27:42Z</dcterms:modified>
</cp:coreProperties>
</file>