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62" r:id="rId5"/>
    <p:sldId id="259" r:id="rId6"/>
    <p:sldId id="263" r:id="rId7"/>
    <p:sldId id="264" r:id="rId8"/>
    <p:sldId id="265" r:id="rId9"/>
    <p:sldId id="266" r:id="rId10"/>
    <p:sldId id="260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102" y="-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984CB-2344-4FDF-A228-3A3019CB8046}" type="datetimeFigureOut">
              <a:rPr lang="en-US" smtClean="0"/>
              <a:t>11/22/2015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44FD1-FA21-4A5A-B08C-51761864799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i2mfXe_6PJAhWCTSYKHdliDKwQjRwIBw&amp;url=http://news.nationalgeographic.com/news/2013/09/130920-syria-refugees-camps-war-children&amp;bvm=bv.108194040,d.eWE&amp;psig=AFQjCNH4_2bVq-w_KdNdgjF1ZtEDFWVzHg&amp;ust=1448280281656409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ww.google.com/url?sa=i&amp;rct=j&amp;q=&amp;esrc=s&amp;source=images&amp;cd=&amp;cad=rja&amp;uact=8&amp;ved=0ahUKEwiCsJyRgKTJAhXDNSYKHX8dBGkQjRwIBw&amp;url=http://www.un.org/apps/news/story.asp?NewsID%3D44602&amp;bvm=bv.108194040,d.eWE&amp;psig=AFQjCNH4_2bVq-w_KdNdgjF1ZtEDFWVzHg&amp;ust=1448280281656409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i2mfXe_6PJAhWCTSYKHdliDKwQjRwIBw&amp;url=http://news.nationalgeographic.com/news/2013/09/130920-syria-refugees-camps-war-children&amp;bvm=bv.108194040,d.eWE&amp;psig=AFQjCNH4_2bVq-w_KdNdgjF1ZtEDFWVzHg&amp;ust=1448280281656409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ww.google.com/url?sa=i&amp;rct=j&amp;q=&amp;esrc=s&amp;source=images&amp;cd=&amp;cad=rja&amp;uact=8&amp;ved=0ahUKEwiCsJyRgKTJAhXDNSYKHX8dBGkQjRwIBw&amp;url=http://www.un.org/apps/news/story.asp?NewsID%3D44602&amp;bvm=bv.108194040,d.eWE&amp;psig=AFQjCNH4_2bVq-w_KdNdgjF1ZtEDFWVzHg&amp;ust=1448280281656409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ews.nationalgeographic.com/content/dam/news/photos/000/713/71358.ngsversion.1422284655162.adapt.768.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4572000" cy="3429000"/>
          </a:xfrm>
          <a:prstGeom prst="rect">
            <a:avLst/>
          </a:prstGeom>
          <a:noFill/>
        </p:spPr>
      </p:pic>
      <p:pic>
        <p:nvPicPr>
          <p:cNvPr id="1028" name="Picture 4" descr="http://static.un.org/News/dh/photos/large/2013/March/03-06-hcr-syria-ref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409949"/>
            <a:ext cx="4572000" cy="344805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572000" y="457200"/>
            <a:ext cx="457200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Do You View The Syrian Refugees?</a:t>
            </a:r>
            <a:endParaRPr lang="en-US" sz="4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Christ is the Answer 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Peace with God – Peace with one another           (Eph. 2:13-21)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Christ is the Answer 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Peace with God – Peace with one another           (Eph. 2:13-21)</a:t>
            </a:r>
          </a:p>
          <a:p>
            <a:r>
              <a:rPr lang="en-US" sz="2800" b="1" dirty="0" smtClean="0"/>
              <a:t>We all can become united in being sojourners and pilgrims in God’s kingdom (I Pet. 2:11, Phil. 3:20-21)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ews.nationalgeographic.com/content/dam/news/photos/000/713/71358.ngsversion.1422284655162.adapt.768.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4572000" cy="3429000"/>
          </a:xfrm>
          <a:prstGeom prst="rect">
            <a:avLst/>
          </a:prstGeom>
          <a:noFill/>
        </p:spPr>
      </p:pic>
      <p:pic>
        <p:nvPicPr>
          <p:cNvPr id="1028" name="Picture 4" descr="http://static.un.org/News/dh/photos/large/2013/March/03-06-hcr-syria-ref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409949"/>
            <a:ext cx="4572000" cy="344805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572000" y="457200"/>
            <a:ext cx="457200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Do You View The Syrian Refugees?</a:t>
            </a:r>
            <a:endParaRPr lang="en-US" sz="4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962400"/>
            <a:ext cx="3200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The Sojourner in God’s View</a:t>
            </a:r>
            <a:endParaRPr lang="en-US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God’s Attitude Toward The Sojourner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He loves and provides for them (Deut. 10:18)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God’s Attitude Toward The Sojourner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He loves and provides for them (Deut. 10:18)</a:t>
            </a:r>
          </a:p>
          <a:p>
            <a:r>
              <a:rPr lang="en-US" b="1" dirty="0" smtClean="0"/>
              <a:t>Deserving of access to Justice (Num. 35:15)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Viewing the Sojourner with God 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We are to love the sojourner like God does      (Deut. 10:19)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Viewing the Sojourner with God 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We are to love the sojourner like God does      (Deut. 10:19)</a:t>
            </a:r>
          </a:p>
          <a:p>
            <a:r>
              <a:rPr lang="en-US" sz="2800" b="1" dirty="0" smtClean="0"/>
              <a:t>We are to love the sojourner as ourselves            (Lev. 19:34)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Viewing the Sojourner with God 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We are to love the sojourner like God does      (Deut. 10:19)</a:t>
            </a:r>
          </a:p>
          <a:p>
            <a:r>
              <a:rPr lang="en-US" sz="2800" b="1" dirty="0" smtClean="0"/>
              <a:t>We are to love the sojourner as ourselves            (Lev. 19:34)</a:t>
            </a:r>
          </a:p>
          <a:p>
            <a:r>
              <a:rPr lang="en-US" sz="2800" b="1" dirty="0" smtClean="0"/>
              <a:t>Who is my neighbor?- the ones in need whom I can help (Lk. 10:25-37)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Viewing the Sojourner with God 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We are to love the sojourner like God does      (Deut. 10:19)</a:t>
            </a:r>
          </a:p>
          <a:p>
            <a:r>
              <a:rPr lang="en-US" sz="2800" b="1" dirty="0" smtClean="0"/>
              <a:t>We are to love the sojourner as ourselves            (Lev. 19:34)</a:t>
            </a:r>
          </a:p>
          <a:p>
            <a:r>
              <a:rPr lang="en-US" sz="2800" b="1" dirty="0" smtClean="0"/>
              <a:t>Who is my neighbor?- the ones in need whom I can help (Lk. 10:25-37)</a:t>
            </a:r>
          </a:p>
          <a:p>
            <a:r>
              <a:rPr lang="en-US" sz="2800" b="1" dirty="0" smtClean="0"/>
              <a:t>God is working in such times (Deut. 2:26-31,       Ruth 1:1,16)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Viewing the Sojourner with God 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We are to love the sojourner like God does      (Deut. 10:19)</a:t>
            </a:r>
          </a:p>
          <a:p>
            <a:r>
              <a:rPr lang="en-US" sz="2800" b="1" dirty="0" smtClean="0"/>
              <a:t>We are to love the sojourner as ourselves            (Lev. 19:34)</a:t>
            </a:r>
          </a:p>
          <a:p>
            <a:r>
              <a:rPr lang="en-US" sz="2800" b="1" dirty="0" smtClean="0"/>
              <a:t>Who is my neighbor?- the ones in need whom I can help (Lk. 10:25-37)</a:t>
            </a:r>
          </a:p>
          <a:p>
            <a:r>
              <a:rPr lang="en-US" sz="2800" b="1" dirty="0" smtClean="0"/>
              <a:t>God is working in such times (Deut. 2:26-31,       Ruth 1:1,16)</a:t>
            </a:r>
          </a:p>
          <a:p>
            <a:r>
              <a:rPr lang="en-US" sz="2800" b="1" dirty="0" smtClean="0"/>
              <a:t>Such crisis should be viewed as an opportunity for the saving Gospel of Christ  (Acts 8:3-4)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367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God’s Attitude Toward The Sojourner</vt:lpstr>
      <vt:lpstr>God’s Attitude Toward The Sojourner</vt:lpstr>
      <vt:lpstr>Viewing the Sojourner with God </vt:lpstr>
      <vt:lpstr>Viewing the Sojourner with God </vt:lpstr>
      <vt:lpstr>Viewing the Sojourner with God </vt:lpstr>
      <vt:lpstr>Viewing the Sojourner with God </vt:lpstr>
      <vt:lpstr>Viewing the Sojourner with God </vt:lpstr>
      <vt:lpstr>Christ is the Answer </vt:lpstr>
      <vt:lpstr>Christ is the Answer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 Long</cp:lastModifiedBy>
  <cp:revision>11</cp:revision>
  <dcterms:created xsi:type="dcterms:W3CDTF">2015-11-22T12:10:14Z</dcterms:created>
  <dcterms:modified xsi:type="dcterms:W3CDTF">2015-11-22T18:38:15Z</dcterms:modified>
</cp:coreProperties>
</file>