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62" r:id="rId5"/>
    <p:sldId id="259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38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2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AF36-B086-41E3-9D7F-6B3A79D1920E}" type="datetimeFigureOut">
              <a:rPr lang="en-US" smtClean="0"/>
              <a:t>11/8/2015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C1FC3-53D5-4389-9BC0-BFFDD731B56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OuYq_ragckCFUPkJgodatQAZA&amp;url=http://momlifetoday.com/2011/03/the-benefits-and-challenges-of-praying-with-your-husband/&amp;bvm=bv.106923889,d.eWE&amp;psig=AFQjCNGq18eTM662xZ3kUw2thAg2TQVPwA&amp;ust=144710236103872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800600" cy="4876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953000" y="685800"/>
            <a:ext cx="4191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5B380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Husband’s Submission…Headship</a:t>
            </a:r>
            <a:endParaRPr lang="en-US" sz="5400" b="1" cap="none" spc="0" dirty="0">
              <a:ln w="11430"/>
              <a:solidFill>
                <a:srgbClr val="5B380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9530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Eph. 5:25-30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715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Pet. 3: 7</a:t>
            </a:r>
            <a:endParaRPr lang="en-US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800600" cy="4876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953000" y="685800"/>
            <a:ext cx="4191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5B380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Husband’s Submission…Headship</a:t>
            </a:r>
            <a:endParaRPr lang="en-US" sz="5400" b="1" cap="none" spc="0" dirty="0">
              <a:ln w="11430"/>
              <a:solidFill>
                <a:srgbClr val="5B380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4953000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Eph. 5:25-30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5715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 Pet. 3: 7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5029200"/>
            <a:ext cx="434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“…subjecting yourselves one to another in the fear of Christ” (Eph. 5:21)</a:t>
            </a:r>
            <a:endParaRPr lang="en-US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Subjects himself to the Needs of the Wife </a:t>
            </a:r>
          </a:p>
          <a:p>
            <a:r>
              <a:rPr lang="en-US" b="1" dirty="0" smtClean="0"/>
              <a:t>Rules with loving leadership </a:t>
            </a:r>
          </a:p>
          <a:p>
            <a:r>
              <a:rPr lang="en-US" b="1" dirty="0" smtClean="0"/>
              <a:t>Is this possible in the home? </a:t>
            </a:r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Subjects himself to the Needs of the Wife </a:t>
            </a:r>
          </a:p>
          <a:p>
            <a:r>
              <a:rPr lang="en-US" b="1" dirty="0" smtClean="0"/>
              <a:t>Rules with loving leadership </a:t>
            </a:r>
          </a:p>
          <a:p>
            <a:r>
              <a:rPr lang="en-US" b="1" dirty="0" smtClean="0"/>
              <a:t>Is this possible in the home? </a:t>
            </a:r>
          </a:p>
          <a:p>
            <a:r>
              <a:rPr lang="en-US" b="1" dirty="0" smtClean="0"/>
              <a:t>Is this possible in the church? – Elders               (I Pet. 5:1-3, Heb. 13:17)</a:t>
            </a:r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pPr lvl="1"/>
            <a:r>
              <a:rPr lang="en-US" dirty="0" smtClean="0"/>
              <a:t> </a:t>
            </a:r>
            <a:r>
              <a:rPr lang="en-US" sz="3200" b="1" dirty="0" smtClean="0"/>
              <a:t>Leading Spiritual development – like Christ and His bride, the church </a:t>
            </a:r>
            <a:r>
              <a:rPr lang="en-US" sz="3200" b="1" dirty="0" smtClean="0">
                <a:solidFill>
                  <a:srgbClr val="5B3805"/>
                </a:solidFill>
              </a:rPr>
              <a:t>(Eph. 5:26-27) </a:t>
            </a:r>
          </a:p>
          <a:p>
            <a:pPr>
              <a:buNone/>
            </a:pPr>
            <a:endParaRPr lang="en-US" b="1" dirty="0" smtClean="0"/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pPr lvl="1"/>
            <a:r>
              <a:rPr lang="en-US" dirty="0" smtClean="0"/>
              <a:t> </a:t>
            </a:r>
            <a:r>
              <a:rPr lang="en-US" sz="3200" b="1" dirty="0" smtClean="0"/>
              <a:t>Leading Spiritual development – like Christ and His bride, the church </a:t>
            </a:r>
            <a:r>
              <a:rPr lang="en-US" sz="3200" b="1" dirty="0" smtClean="0">
                <a:solidFill>
                  <a:srgbClr val="5B3805"/>
                </a:solidFill>
              </a:rPr>
              <a:t>(Eph. 5:26-27) </a:t>
            </a:r>
          </a:p>
          <a:p>
            <a:pPr lvl="1"/>
            <a:r>
              <a:rPr lang="en-US" sz="3200" b="1" dirty="0" smtClean="0"/>
              <a:t>Not promoting his authority – but sacrificing self for her needs – keeps headship from being dictatorship          </a:t>
            </a:r>
            <a:r>
              <a:rPr lang="en-US" sz="3200" b="1" dirty="0" smtClean="0">
                <a:solidFill>
                  <a:srgbClr val="5B3805"/>
                </a:solidFill>
              </a:rPr>
              <a:t>(Eph. 5:25, Lk. 22:25-26)</a:t>
            </a:r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pPr lvl="1"/>
            <a:r>
              <a:rPr lang="en-US" dirty="0" smtClean="0"/>
              <a:t> </a:t>
            </a:r>
            <a:r>
              <a:rPr lang="en-US" sz="3200" b="1" dirty="0" smtClean="0"/>
              <a:t>Leading Spiritual development – like Christ and His bride, the church </a:t>
            </a:r>
            <a:r>
              <a:rPr lang="en-US" sz="3200" b="1" dirty="0" smtClean="0">
                <a:solidFill>
                  <a:srgbClr val="5B3805"/>
                </a:solidFill>
              </a:rPr>
              <a:t>(Eph. 5:26-27) </a:t>
            </a:r>
          </a:p>
          <a:p>
            <a:pPr lvl="1"/>
            <a:r>
              <a:rPr lang="en-US" sz="3200" b="1" dirty="0" smtClean="0"/>
              <a:t>Not promoting his authority – but sacrificing self for her needs – keeps headship from being dictatorship          </a:t>
            </a:r>
            <a:r>
              <a:rPr lang="en-US" sz="3200" b="1" dirty="0" smtClean="0">
                <a:solidFill>
                  <a:srgbClr val="5B3805"/>
                </a:solidFill>
              </a:rPr>
              <a:t>(Eph. 5:25, Lk. 22:25-26)</a:t>
            </a:r>
          </a:p>
          <a:p>
            <a:pPr lvl="1"/>
            <a:r>
              <a:rPr lang="en-US" sz="3200" b="1" dirty="0" smtClean="0"/>
              <a:t>Physical needs and companionship </a:t>
            </a:r>
            <a:r>
              <a:rPr lang="en-US" sz="3200" b="1" dirty="0" smtClean="0">
                <a:solidFill>
                  <a:srgbClr val="5B3805"/>
                </a:solidFill>
              </a:rPr>
              <a:t>(Eph.5:28-30, I Cor. 7:3-4, I Pet. 3:7)</a:t>
            </a:r>
          </a:p>
          <a:p>
            <a:pPr lvl="1">
              <a:buNone/>
            </a:pPr>
            <a:endParaRPr lang="en-US" sz="3200" b="1" dirty="0" smtClean="0">
              <a:solidFill>
                <a:srgbClr val="5B3805"/>
              </a:solidFill>
            </a:endParaRPr>
          </a:p>
          <a:p>
            <a:endParaRPr lang="en-US" b="1" dirty="0" smtClean="0"/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5B3805"/>
                </a:solidFill>
              </a:rPr>
              <a:t>Husband’s  Submission and Headship</a:t>
            </a:r>
            <a:endParaRPr lang="en-US" sz="3600" b="1" dirty="0">
              <a:solidFill>
                <a:srgbClr val="5B3805"/>
              </a:solidFill>
            </a:endParaRPr>
          </a:p>
        </p:txBody>
      </p:sp>
      <p:pic>
        <p:nvPicPr>
          <p:cNvPr id="4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38200" cy="851505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/>
          <a:lstStyle/>
          <a:p>
            <a:pPr lvl="1"/>
            <a:r>
              <a:rPr lang="en-US" dirty="0" smtClean="0"/>
              <a:t> </a:t>
            </a:r>
            <a:r>
              <a:rPr lang="en-US" sz="3200" b="1" dirty="0" smtClean="0"/>
              <a:t>Leading Spiritual development – like Christ and His bride, the church </a:t>
            </a:r>
            <a:r>
              <a:rPr lang="en-US" sz="3200" b="1" dirty="0" smtClean="0">
                <a:solidFill>
                  <a:srgbClr val="5B3805"/>
                </a:solidFill>
              </a:rPr>
              <a:t>(Eph. 5:26-27) </a:t>
            </a:r>
          </a:p>
          <a:p>
            <a:pPr lvl="1"/>
            <a:r>
              <a:rPr lang="en-US" sz="3200" b="1" dirty="0" smtClean="0"/>
              <a:t>Not promoting his authority – but sacrificing self for her needs – keeps headship from being dictatorship          </a:t>
            </a:r>
            <a:r>
              <a:rPr lang="en-US" sz="3200" b="1" dirty="0" smtClean="0">
                <a:solidFill>
                  <a:srgbClr val="5B3805"/>
                </a:solidFill>
              </a:rPr>
              <a:t>(Eph. 5:25, Lk. 22:25-26)</a:t>
            </a:r>
          </a:p>
          <a:p>
            <a:pPr lvl="1"/>
            <a:r>
              <a:rPr lang="en-US" sz="3200" b="1" dirty="0" smtClean="0"/>
              <a:t>Physical needs and companionship </a:t>
            </a:r>
            <a:r>
              <a:rPr lang="en-US" sz="3200" b="1" dirty="0" smtClean="0">
                <a:solidFill>
                  <a:srgbClr val="5B3805"/>
                </a:solidFill>
              </a:rPr>
              <a:t>(Eph.5:28-30, I Cor. 7:3-4, I Pet. 3:7)</a:t>
            </a:r>
          </a:p>
          <a:p>
            <a:pPr lvl="1"/>
            <a:r>
              <a:rPr lang="en-US" sz="3200" b="1" dirty="0" smtClean="0"/>
              <a:t>Honor her: weaker vessel – heir of life        </a:t>
            </a:r>
            <a:r>
              <a:rPr lang="en-US" sz="3200" b="1" dirty="0" smtClean="0">
                <a:solidFill>
                  <a:srgbClr val="5B3805"/>
                </a:solidFill>
              </a:rPr>
              <a:t>(I Pet. 3:7,  I Tim. 5:8, I Pet. 1:4) </a:t>
            </a:r>
          </a:p>
          <a:p>
            <a:endParaRPr lang="en-US" b="1" dirty="0" smtClean="0"/>
          </a:p>
        </p:txBody>
      </p:sp>
      <p:pic>
        <p:nvPicPr>
          <p:cNvPr id="7" name="Picture 2" descr="http://4cxs916ofxp3wp0p93mhskje44.wpengine.netdna-cdn.com/wp-content/uploads/2011/03/iStock_000007173441XSma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381000"/>
            <a:ext cx="838200" cy="85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331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Husband’s  Submission and Headship</vt:lpstr>
      <vt:lpstr>Husband’s  Submission and Headship</vt:lpstr>
      <vt:lpstr>Husband’s  Submission and Headship</vt:lpstr>
      <vt:lpstr>Husband’s  Submission and Headship</vt:lpstr>
      <vt:lpstr>Husband’s  Submission and Headship</vt:lpstr>
      <vt:lpstr>Husband’s  Submission and Headship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11</cp:revision>
  <dcterms:created xsi:type="dcterms:W3CDTF">2015-11-08T20:54:53Z</dcterms:created>
  <dcterms:modified xsi:type="dcterms:W3CDTF">2015-11-09T02:07:04Z</dcterms:modified>
</cp:coreProperties>
</file>