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18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0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3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1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99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34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61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0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0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0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2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9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B822B5-5793-46F7-BAA8-08668470657A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30BE9-AF58-400F-B9A1-CB073DA70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74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066F-8298-3ED6-A771-299B12B45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193071-CE5E-DCA1-8B2E-3FFA73108B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0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ross and the Empty Tomb | Our ...">
            <a:extLst>
              <a:ext uri="{FF2B5EF4-FFF2-40B4-BE49-F238E27FC236}">
                <a16:creationId xmlns:a16="http://schemas.microsoft.com/office/drawing/2014/main" id="{B13067AD-686F-808F-5992-FA9659364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1169096-ABDF-61AB-6595-798F02C76A0C}"/>
              </a:ext>
            </a:extLst>
          </p:cNvPr>
          <p:cNvSpPr/>
          <p:nvPr/>
        </p:nvSpPr>
        <p:spPr>
          <a:xfrm>
            <a:off x="596684" y="131145"/>
            <a:ext cx="795063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What If There Were No Resurrection?</a:t>
            </a:r>
          </a:p>
        </p:txBody>
      </p:sp>
    </p:spTree>
    <p:extLst>
      <p:ext uri="{BB962C8B-B14F-4D97-AF65-F5344CB8AC3E}">
        <p14:creationId xmlns:p14="http://schemas.microsoft.com/office/powerpoint/2010/main" val="328856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41AA0-B9AA-5D7D-757A-F8E4FBC3E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Atheist would...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95CD5-0A17-5486-DCDD-652CF2143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 still have to deal with physical death... </a:t>
            </a:r>
            <a:r>
              <a:rPr lang="en-US" dirty="0"/>
              <a:t>Alexander the Great – died June 10, 323 B.C. at the age of 32. </a:t>
            </a:r>
          </a:p>
          <a:p>
            <a:r>
              <a:rPr lang="en-US" b="1" dirty="0"/>
              <a:t>still be separated from his or her wealth...</a:t>
            </a:r>
            <a:r>
              <a:rPr lang="en-US" dirty="0"/>
              <a:t>cannot buy or sell your gold, drive your expensive cars, wake up in your luxurious house. </a:t>
            </a:r>
            <a:r>
              <a:rPr lang="en-US" dirty="0">
                <a:solidFill>
                  <a:srgbClr val="C00000"/>
                </a:solidFill>
              </a:rPr>
              <a:t>(I Tim. 6:7)</a:t>
            </a:r>
          </a:p>
          <a:p>
            <a:r>
              <a:rPr lang="en-US" b="1" dirty="0"/>
              <a:t>still have to deal with not being remembered...  </a:t>
            </a:r>
            <a:r>
              <a:rPr lang="en-US" dirty="0">
                <a:solidFill>
                  <a:srgbClr val="C00000"/>
                </a:solidFill>
              </a:rPr>
              <a:t>(Ecclesiastes  2:15-16)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9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DC3B7-3B50-4037-7A92-AE3681B9D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08B0-01AF-5631-3661-477237268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Old Testament Believer would...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AE43B-2302-9705-512B-DA07FF5F4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know God as “Creator”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Genesis 1:1, 2:7)</a:t>
            </a:r>
          </a:p>
          <a:p>
            <a:r>
              <a:rPr lang="en-US" sz="3200" b="1" dirty="0"/>
              <a:t>know God  as</a:t>
            </a:r>
            <a:r>
              <a:rPr lang="en-US" sz="3200" dirty="0"/>
              <a:t> “</a:t>
            </a:r>
            <a:r>
              <a:rPr lang="en-US" sz="3200" b="1" dirty="0"/>
              <a:t>Judge”                        </a:t>
            </a:r>
            <a:r>
              <a:rPr lang="en-US" sz="3200" dirty="0">
                <a:solidFill>
                  <a:srgbClr val="C00000"/>
                </a:solidFill>
              </a:rPr>
              <a:t>(Ecclesiastes 11: 9, 12:13-14)</a:t>
            </a:r>
          </a:p>
          <a:p>
            <a:r>
              <a:rPr lang="en-US" sz="3200" b="1" dirty="0"/>
              <a:t>Know God as “Receiver” </a:t>
            </a:r>
            <a:r>
              <a:rPr lang="en-US" sz="3200" dirty="0"/>
              <a:t>of his or her spirit at the point of death                   </a:t>
            </a:r>
            <a:r>
              <a:rPr lang="en-US" sz="3200" dirty="0">
                <a:solidFill>
                  <a:srgbClr val="C00000"/>
                </a:solidFill>
              </a:rPr>
              <a:t>(Ecclesiastes 12:7)</a:t>
            </a:r>
          </a:p>
          <a:p>
            <a:r>
              <a:rPr lang="en-US" sz="3200" b="1" dirty="0"/>
              <a:t>Look toward  being vindicated by a living God...</a:t>
            </a:r>
            <a:r>
              <a:rPr lang="en-US" sz="3200" dirty="0"/>
              <a:t>seeing him after body destroyed </a:t>
            </a:r>
            <a:r>
              <a:rPr lang="en-US" sz="3200" dirty="0">
                <a:solidFill>
                  <a:srgbClr val="C00000"/>
                </a:solidFill>
              </a:rPr>
              <a:t>(Job 19:25-26)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525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D1CAE-9B32-FD9E-68BA-45746441E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BFA9-2DD7-4093-5972-284BA597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New Testament Christian would...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D7B0E-077B-44DD-82F4-9434A5E09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Know that “Christ has not been raised” </a:t>
            </a:r>
          </a:p>
          <a:p>
            <a:r>
              <a:rPr lang="en-US" sz="3200" b="1" dirty="0"/>
              <a:t>Know that ” preaching” is vain </a:t>
            </a:r>
            <a:endParaRPr lang="en-US" b="1" dirty="0"/>
          </a:p>
          <a:p>
            <a:r>
              <a:rPr lang="en-US" sz="3200" b="1" dirty="0"/>
              <a:t>Know that “faith” is vain </a:t>
            </a:r>
            <a:r>
              <a:rPr lang="en-US" sz="3200" dirty="0">
                <a:solidFill>
                  <a:srgbClr val="C00000"/>
                </a:solidFill>
              </a:rPr>
              <a:t>(I Corinthians 15:13)</a:t>
            </a:r>
          </a:p>
          <a:p>
            <a:r>
              <a:rPr lang="en-US" sz="3200" b="1" dirty="0"/>
              <a:t>Know that we are “yet in our sins”              </a:t>
            </a:r>
            <a:r>
              <a:rPr lang="en-US" sz="3200" dirty="0">
                <a:solidFill>
                  <a:srgbClr val="C00000"/>
                </a:solidFill>
              </a:rPr>
              <a:t>(I Corinthians 15:17)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5795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DF049-50C5-A32F-CCFC-B6E3D55B5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DF0FD-7D69-BE1C-E0F8-ED296210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we know Christ has been raised bodily from the dead...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CF937-32D1-FAAF-802F-BF7850FF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/>
              <a:t>Eye - witness accounts </a:t>
            </a:r>
            <a:r>
              <a:rPr lang="en-US" sz="3200" dirty="0">
                <a:solidFill>
                  <a:srgbClr val="C00000"/>
                </a:solidFill>
              </a:rPr>
              <a:t>(I Cor. 15:5-8,  </a:t>
            </a:r>
            <a:r>
              <a:rPr lang="en-US" sz="3200">
                <a:solidFill>
                  <a:srgbClr val="C00000"/>
                </a:solidFill>
              </a:rPr>
              <a:t>Luke 24:36-43)</a:t>
            </a:r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/>
              <a:t>Christ is the “first fruits” </a:t>
            </a:r>
            <a:r>
              <a:rPr lang="en-US" sz="3200" dirty="0">
                <a:solidFill>
                  <a:srgbClr val="C00000"/>
                </a:solidFill>
              </a:rPr>
              <a:t>(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I Cor. 15:20-23)</a:t>
            </a:r>
          </a:p>
          <a:p>
            <a:r>
              <a:rPr lang="en-US" sz="3200" b="1" dirty="0"/>
              <a:t>Know we will have a “glorified body”            </a:t>
            </a:r>
            <a:r>
              <a:rPr lang="en-US" sz="3200" dirty="0"/>
              <a:t>(</a:t>
            </a:r>
            <a:r>
              <a:rPr lang="en-US" sz="3200" dirty="0">
                <a:solidFill>
                  <a:srgbClr val="C00000"/>
                </a:solidFill>
              </a:rPr>
              <a:t>Phil. 3:20-21; I Cor. 15:42-44)</a:t>
            </a:r>
          </a:p>
          <a:p>
            <a:r>
              <a:rPr lang="en-US" sz="3200" b="1" dirty="0"/>
              <a:t>We have a “living hope” beyond the grave   </a:t>
            </a:r>
            <a:r>
              <a:rPr lang="en-US" sz="3200" dirty="0">
                <a:solidFill>
                  <a:srgbClr val="C00000"/>
                </a:solidFill>
              </a:rPr>
              <a:t>(I Peter 1:3-5, Titus 1:2)</a:t>
            </a:r>
          </a:p>
          <a:p>
            <a:r>
              <a:rPr lang="en-US" sz="3200" dirty="0"/>
              <a:t>With confidence can invite you to come to Christ </a:t>
            </a:r>
            <a:r>
              <a:rPr lang="en-US" sz="3200" b="1" dirty="0"/>
              <a:t>for remissions of sins and hope of eternal life in heaven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C00000"/>
                </a:solidFill>
              </a:rPr>
              <a:t>(cf. Col. 2:12)</a:t>
            </a:r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77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76466C-C22F-BB3A-0C87-F2A31CBF5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A14E-B071-2CF0-D686-8A653856C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4AAA8-6B68-7EB2-9212-9AD7D11B7F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604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307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The Atheist would...</vt:lpstr>
      <vt:lpstr>The Old Testament Believer would...</vt:lpstr>
      <vt:lpstr>The New Testament Christian would...</vt:lpstr>
      <vt:lpstr>But we know Christ has been raised bodily from the dead...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Parkview church of Christ</cp:lastModifiedBy>
  <cp:revision>2</cp:revision>
  <dcterms:created xsi:type="dcterms:W3CDTF">2026-04-05T11:38:38Z</dcterms:created>
  <dcterms:modified xsi:type="dcterms:W3CDTF">2026-04-05T16:04:38Z</dcterms:modified>
</cp:coreProperties>
</file>