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1636" y="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19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11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721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7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2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84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58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0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1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69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1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5BE462-DC64-474B-A4FC-EC9AFAFE44EC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7BAFA-CC77-47DA-AEDC-77151470CB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2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3ACAB-F936-30DF-9F0C-3683C4D3F1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275AF-CD7C-F8FA-61E0-37F18E011B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33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ngaging Form Templates &amp; Free Examples">
            <a:extLst>
              <a:ext uri="{FF2B5EF4-FFF2-40B4-BE49-F238E27FC236}">
                <a16:creationId xmlns:a16="http://schemas.microsoft.com/office/drawing/2014/main" id="{E3C284E2-8581-390A-8E62-B2B8B01D9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726768-DE7C-C9C5-96C4-4FCBF914335E}"/>
              </a:ext>
            </a:extLst>
          </p:cNvPr>
          <p:cNvSpPr txBox="1"/>
          <p:nvPr/>
        </p:nvSpPr>
        <p:spPr>
          <a:xfrm>
            <a:off x="1973942" y="784224"/>
            <a:ext cx="519611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Georgia Pro Black" panose="02040A02050405020203" pitchFamily="18" charset="0"/>
              </a:rPr>
              <a:t>Jesus’ Model Prayer For His Followers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4C3429-C49F-8E14-7CBE-5891955787C8}"/>
              </a:ext>
            </a:extLst>
          </p:cNvPr>
          <p:cNvSpPr txBox="1"/>
          <p:nvPr/>
        </p:nvSpPr>
        <p:spPr>
          <a:xfrm>
            <a:off x="290286" y="395299"/>
            <a:ext cx="28738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Supplications, Prayers, Intercessions? Thanksgivings?      </a:t>
            </a:r>
            <a:r>
              <a:rPr lang="en-US" sz="2800" b="1" dirty="0">
                <a:solidFill>
                  <a:srgbClr val="FFFF00"/>
                </a:solidFill>
              </a:rPr>
              <a:t>I Tim. 2:1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A18A41-9CC2-A999-EAEF-83E2FAD081A6}"/>
              </a:ext>
            </a:extLst>
          </p:cNvPr>
          <p:cNvSpPr txBox="1"/>
          <p:nvPr/>
        </p:nvSpPr>
        <p:spPr>
          <a:xfrm>
            <a:off x="2380343" y="5913992"/>
            <a:ext cx="67636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The “MODEL” needed for the moment... </a:t>
            </a:r>
            <a:r>
              <a:rPr lang="en-US" sz="2800" b="1" dirty="0">
                <a:solidFill>
                  <a:srgbClr val="FFFF00"/>
                </a:solidFill>
              </a:rPr>
              <a:t>Matt. 6:9-15 </a:t>
            </a:r>
          </a:p>
        </p:txBody>
      </p:sp>
    </p:spTree>
    <p:extLst>
      <p:ext uri="{BB962C8B-B14F-4D97-AF65-F5344CB8AC3E}">
        <p14:creationId xmlns:p14="http://schemas.microsoft.com/office/powerpoint/2010/main" val="427589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EA10D-84E9-8294-4D78-DCD4D4019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7069"/>
            <a:ext cx="7886700" cy="1325563"/>
          </a:xfrm>
          <a:solidFill>
            <a:srgbClr val="00B0F0"/>
          </a:solidFill>
          <a:scene3d>
            <a:camera prst="orthographicFront"/>
            <a:lightRig rig="threePt" dir="t"/>
          </a:scene3d>
          <a:sp3d>
            <a:bevelT w="254000" prst="slope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b="1" dirty="0">
                <a:solidFill>
                  <a:srgbClr val="FFFF00"/>
                </a:solidFill>
              </a:rPr>
              <a:t>THE NEEDED MODEL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881AF-AFE2-3A92-4E5E-28A4F6F7E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52494" cy="4351338"/>
          </a:xfrm>
        </p:spPr>
        <p:txBody>
          <a:bodyPr/>
          <a:lstStyle/>
          <a:p>
            <a:r>
              <a:rPr lang="en-US" sz="3200" b="1" dirty="0"/>
              <a:t>God’s Holiness and Glory Exalted  (Matt.6:9-10,13)</a:t>
            </a:r>
          </a:p>
          <a:p>
            <a:pPr lvl="1"/>
            <a:r>
              <a:rPr lang="en-US" dirty="0"/>
              <a:t>“Hallowed be thy Name...” </a:t>
            </a:r>
            <a:r>
              <a:rPr lang="en-US" dirty="0">
                <a:solidFill>
                  <a:srgbClr val="C00000"/>
                </a:solidFill>
              </a:rPr>
              <a:t>(Isa.29:22-24,                     	Heb. 12: 28-29)</a:t>
            </a:r>
          </a:p>
          <a:p>
            <a:pPr lvl="1"/>
            <a:r>
              <a:rPr lang="en-US" dirty="0"/>
              <a:t>“Thy  kingdom come...”  </a:t>
            </a:r>
            <a:r>
              <a:rPr lang="en-US" dirty="0">
                <a:solidFill>
                  <a:srgbClr val="C00000"/>
                </a:solidFill>
              </a:rPr>
              <a:t>(Col. 1:13-14, Acts 2:30-35)</a:t>
            </a:r>
          </a:p>
          <a:p>
            <a:pPr lvl="1"/>
            <a:r>
              <a:rPr lang="en-US" dirty="0"/>
              <a:t> “Thy will be done as in heaven, so on  earth” </a:t>
            </a:r>
          </a:p>
          <a:p>
            <a:pPr lvl="1"/>
            <a:r>
              <a:rPr lang="en-US" dirty="0"/>
              <a:t>“ lead us not into temptation...but deliver us from evil 	(the evil one)...”  (</a:t>
            </a:r>
            <a:r>
              <a:rPr lang="en-US" dirty="0">
                <a:solidFill>
                  <a:srgbClr val="C00000"/>
                </a:solidFill>
              </a:rPr>
              <a:t>Matt. 4:1-11)</a:t>
            </a:r>
          </a:p>
          <a:p>
            <a:pPr lvl="1"/>
            <a:r>
              <a:rPr lang="en-US" b="1" dirty="0"/>
              <a:t>Contrast: </a:t>
            </a:r>
            <a:r>
              <a:rPr lang="en-US" dirty="0"/>
              <a:t>to be seen of men ??? </a:t>
            </a:r>
            <a:r>
              <a:rPr lang="en-US" dirty="0">
                <a:solidFill>
                  <a:srgbClr val="C00000"/>
                </a:solidFill>
              </a:rPr>
              <a:t>(Matt. 6:5)</a:t>
            </a:r>
          </a:p>
          <a:p>
            <a:pPr lvl="1"/>
            <a:endParaRPr lang="en-US" sz="2800" b="1" dirty="0"/>
          </a:p>
          <a:p>
            <a:pPr marL="914400" lvl="2" indent="0">
              <a:buNone/>
            </a:pPr>
            <a:endParaRPr lang="en-US" sz="24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611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342A8-497D-CECD-B713-9414B96DD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9D5BD-0921-AC29-FCC0-6A9C2B6EF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7069"/>
            <a:ext cx="7886700" cy="1325563"/>
          </a:xfrm>
          <a:solidFill>
            <a:srgbClr val="00B0F0"/>
          </a:solidFill>
          <a:scene3d>
            <a:camera prst="orthographicFront"/>
            <a:lightRig rig="threePt" dir="t"/>
          </a:scene3d>
          <a:sp3d>
            <a:bevelT w="254000" prst="slope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b="1" dirty="0">
                <a:solidFill>
                  <a:srgbClr val="FFFF00"/>
                </a:solidFill>
              </a:rPr>
              <a:t>THE NEEDED MODEL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0271D-925B-675C-F6B3-6AF1DA611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52494" cy="4351338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God is Provider, Sustainer, Forgiver,   Deliverer (Matt. 6:11-15)</a:t>
            </a:r>
          </a:p>
          <a:p>
            <a:pPr lvl="1"/>
            <a:r>
              <a:rPr lang="en-US" dirty="0"/>
              <a:t>Provide  our Physical Needs – “give us this day our daily bread” </a:t>
            </a:r>
            <a:r>
              <a:rPr lang="en-US" dirty="0">
                <a:solidFill>
                  <a:srgbClr val="C00000"/>
                </a:solidFill>
              </a:rPr>
              <a:t>( Matt. 6:11) </a:t>
            </a:r>
          </a:p>
          <a:p>
            <a:pPr lvl="1"/>
            <a:r>
              <a:rPr lang="en-US" dirty="0"/>
              <a:t>Sustain us daily</a:t>
            </a:r>
          </a:p>
          <a:p>
            <a:pPr lvl="1"/>
            <a:r>
              <a:rPr lang="en-US" dirty="0"/>
              <a:t>“Forgive us our debts” (we owe); “our trespasses” (a “side-slip” ) – sin </a:t>
            </a:r>
            <a:r>
              <a:rPr lang="en-US" dirty="0">
                <a:solidFill>
                  <a:srgbClr val="C00000"/>
                </a:solidFill>
              </a:rPr>
              <a:t>(Matt.  6:12; 14-15, Matt.18:21-35)</a:t>
            </a:r>
          </a:p>
          <a:p>
            <a:pPr lvl="1"/>
            <a:r>
              <a:rPr lang="en-US" dirty="0"/>
              <a:t>“... But deliver us from the evil one”</a:t>
            </a:r>
          </a:p>
          <a:p>
            <a:pPr lvl="1"/>
            <a:r>
              <a:rPr lang="en-US" dirty="0"/>
              <a:t>Essential Physical and Spiritual Needs addressed </a:t>
            </a:r>
          </a:p>
          <a:p>
            <a:pPr lvl="1"/>
            <a:r>
              <a:rPr lang="en-US" b="1" dirty="0"/>
              <a:t>Contrast: </a:t>
            </a:r>
            <a:r>
              <a:rPr lang="en-US" dirty="0"/>
              <a:t>much speaking??? vain repetitions ??? Father knows your needs before you ask Him.            </a:t>
            </a:r>
            <a:r>
              <a:rPr lang="en-US" dirty="0">
                <a:solidFill>
                  <a:srgbClr val="C00000"/>
                </a:solidFill>
              </a:rPr>
              <a:t>(Matt. 6: 7-8) </a:t>
            </a:r>
          </a:p>
          <a:p>
            <a:pPr marL="914400" lvl="2" indent="0">
              <a:buNone/>
            </a:pPr>
            <a:endParaRPr lang="en-US" sz="24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170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C99B3F-06D2-718B-EB7D-328E93DE7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C4428-4828-25E6-6BFF-9FFFBDDD14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F78369-DAB0-407E-BD06-5F0D990F19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44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240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Georgia Pro Black</vt:lpstr>
      <vt:lpstr>Office Theme</vt:lpstr>
      <vt:lpstr>PowerPoint Presentation</vt:lpstr>
      <vt:lpstr>PowerPoint Presentation</vt:lpstr>
      <vt:lpstr>   THE NEEDED MODEL PRAYER</vt:lpstr>
      <vt:lpstr>   THE NEEDED MODEL PRAYER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2025-06-08T11:24:46Z</dcterms:created>
  <dcterms:modified xsi:type="dcterms:W3CDTF">2025-06-08T13:09:15Z</dcterms:modified>
</cp:coreProperties>
</file>