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2" r:id="rId4"/>
    <p:sldId id="263" r:id="rId5"/>
    <p:sldId id="264" r:id="rId6"/>
    <p:sldId id="259" r:id="rId7"/>
    <p:sldId id="269" r:id="rId8"/>
    <p:sldId id="268" r:id="rId9"/>
    <p:sldId id="270" r:id="rId10"/>
    <p:sldId id="260" r:id="rId11"/>
    <p:sldId id="271" r:id="rId12"/>
    <p:sldId id="272" r:id="rId13"/>
    <p:sldId id="261" r:id="rId14"/>
    <p:sldId id="273" r:id="rId15"/>
    <p:sldId id="274" r:id="rId16"/>
    <p:sldId id="265" r:id="rId17"/>
    <p:sldId id="275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-96" y="-10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849A3-4106-457B-8562-B23930576EE8}" type="datetimeFigureOut">
              <a:rPr lang="en-US" smtClean="0"/>
              <a:t>7/20/2014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43344-2873-455B-BF6B-2322E59EC00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199" y="2551837"/>
            <a:ext cx="746760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Should Denominations Be Justified?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Osby</a:t>
            </a:r>
            <a:r>
              <a:rPr lang="en-US" sz="3200" b="1" dirty="0" smtClean="0"/>
              <a:t> Weaver’s Article…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Where</a:t>
            </a:r>
            <a:r>
              <a:rPr lang="en-US" b="1" dirty="0" smtClean="0"/>
              <a:t> Is The Saved Christian? </a:t>
            </a:r>
          </a:p>
          <a:p>
            <a:pPr lvl="1"/>
            <a:r>
              <a:rPr lang="en-US" b="1" dirty="0" smtClean="0"/>
              <a:t>The People Of God are in the Light – coming from darkness </a:t>
            </a:r>
            <a:r>
              <a:rPr lang="en-US" b="1" dirty="0" smtClean="0">
                <a:solidFill>
                  <a:srgbClr val="002060"/>
                </a:solidFill>
              </a:rPr>
              <a:t>(I Pet. 2:9-10)</a:t>
            </a:r>
          </a:p>
          <a:p>
            <a:pPr lvl="1"/>
            <a:endParaRPr lang="en-US" b="1" dirty="0" smtClean="0"/>
          </a:p>
          <a:p>
            <a:pPr lvl="1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Where</a:t>
            </a:r>
            <a:r>
              <a:rPr lang="en-US" b="1" dirty="0" smtClean="0"/>
              <a:t> Is The Saved Christian? </a:t>
            </a:r>
          </a:p>
          <a:p>
            <a:pPr lvl="1"/>
            <a:r>
              <a:rPr lang="en-US" b="1" dirty="0" smtClean="0"/>
              <a:t>The People Of God are in the Light – coming from darkness </a:t>
            </a:r>
            <a:r>
              <a:rPr lang="en-US" b="1" dirty="0" smtClean="0">
                <a:solidFill>
                  <a:srgbClr val="002060"/>
                </a:solidFill>
              </a:rPr>
              <a:t>(I Pet. 2:9-10)</a:t>
            </a:r>
          </a:p>
          <a:p>
            <a:pPr lvl="1"/>
            <a:r>
              <a:rPr lang="en-US" b="1" dirty="0" smtClean="0"/>
              <a:t>In the Kingdom of God’s Son  </a:t>
            </a:r>
            <a:r>
              <a:rPr lang="en-US" b="1" dirty="0" smtClean="0">
                <a:solidFill>
                  <a:srgbClr val="002060"/>
                </a:solidFill>
              </a:rPr>
              <a:t>(Col. 1:13-14,           Heb. 12:22-24, 28)</a:t>
            </a:r>
          </a:p>
          <a:p>
            <a:pPr lvl="1"/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Where</a:t>
            </a:r>
            <a:r>
              <a:rPr lang="en-US" b="1" dirty="0" smtClean="0"/>
              <a:t> Is The Saved Christian? </a:t>
            </a:r>
          </a:p>
          <a:p>
            <a:pPr lvl="1"/>
            <a:r>
              <a:rPr lang="en-US" b="1" dirty="0" smtClean="0"/>
              <a:t>The People Of God are in the Light – coming from darkness </a:t>
            </a:r>
            <a:r>
              <a:rPr lang="en-US" b="1" dirty="0" smtClean="0">
                <a:solidFill>
                  <a:srgbClr val="002060"/>
                </a:solidFill>
              </a:rPr>
              <a:t>(I Pet. 2:9-10)</a:t>
            </a:r>
          </a:p>
          <a:p>
            <a:pPr lvl="1"/>
            <a:r>
              <a:rPr lang="en-US" b="1" dirty="0" smtClean="0"/>
              <a:t>In the Kingdom of God’s Son  </a:t>
            </a:r>
            <a:r>
              <a:rPr lang="en-US" b="1" dirty="0" smtClean="0">
                <a:solidFill>
                  <a:srgbClr val="002060"/>
                </a:solidFill>
              </a:rPr>
              <a:t>(Col. 1:13-14,           Heb. 12:22-24, 28)</a:t>
            </a:r>
          </a:p>
          <a:p>
            <a:pPr lvl="1"/>
            <a:r>
              <a:rPr lang="en-US" b="1" dirty="0" smtClean="0"/>
              <a:t>In the body of Christ – the church </a:t>
            </a:r>
            <a:r>
              <a:rPr lang="en-US" b="1" dirty="0" smtClean="0">
                <a:solidFill>
                  <a:srgbClr val="002060"/>
                </a:solidFill>
              </a:rPr>
              <a:t>(Acts 2:47)</a:t>
            </a:r>
          </a:p>
          <a:p>
            <a:pPr lvl="1"/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Who</a:t>
            </a:r>
            <a:r>
              <a:rPr lang="en-US" b="1" dirty="0" smtClean="0"/>
              <a:t> Is Saved? </a:t>
            </a:r>
          </a:p>
          <a:p>
            <a:pPr lvl="1"/>
            <a:r>
              <a:rPr lang="en-US" b="1" dirty="0" smtClean="0"/>
              <a:t>The Obedient </a:t>
            </a:r>
            <a:r>
              <a:rPr lang="en-US" b="1" dirty="0" smtClean="0">
                <a:solidFill>
                  <a:srgbClr val="002060"/>
                </a:solidFill>
              </a:rPr>
              <a:t>(Heb. 5:9)</a:t>
            </a:r>
          </a:p>
          <a:p>
            <a:pPr lvl="1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Who</a:t>
            </a:r>
            <a:r>
              <a:rPr lang="en-US" b="1" dirty="0" smtClean="0"/>
              <a:t> Is Saved? </a:t>
            </a:r>
          </a:p>
          <a:p>
            <a:pPr lvl="1"/>
            <a:r>
              <a:rPr lang="en-US" b="1" dirty="0" smtClean="0"/>
              <a:t>The Obedient </a:t>
            </a:r>
            <a:r>
              <a:rPr lang="en-US" b="1" dirty="0" smtClean="0">
                <a:solidFill>
                  <a:srgbClr val="002060"/>
                </a:solidFill>
              </a:rPr>
              <a:t>(Heb. 5:9)</a:t>
            </a:r>
          </a:p>
          <a:p>
            <a:pPr lvl="1"/>
            <a:r>
              <a:rPr lang="en-US" b="1" dirty="0" smtClean="0"/>
              <a:t>Obedient to the Lord – He is the exclusive way </a:t>
            </a:r>
            <a:r>
              <a:rPr lang="en-US" b="1" dirty="0" smtClean="0">
                <a:solidFill>
                  <a:srgbClr val="002060"/>
                </a:solidFill>
              </a:rPr>
              <a:t>(Jn. 14:6, Acts 2:41)</a:t>
            </a:r>
          </a:p>
          <a:p>
            <a:pPr lvl="1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Who</a:t>
            </a:r>
            <a:r>
              <a:rPr lang="en-US" b="1" dirty="0" smtClean="0"/>
              <a:t> Is Saved? </a:t>
            </a:r>
          </a:p>
          <a:p>
            <a:pPr lvl="1"/>
            <a:r>
              <a:rPr lang="en-US" b="1" dirty="0" smtClean="0"/>
              <a:t>The Obedient </a:t>
            </a:r>
            <a:r>
              <a:rPr lang="en-US" b="1" dirty="0" smtClean="0">
                <a:solidFill>
                  <a:srgbClr val="002060"/>
                </a:solidFill>
              </a:rPr>
              <a:t>(Heb. 5:9)</a:t>
            </a:r>
          </a:p>
          <a:p>
            <a:pPr lvl="1"/>
            <a:r>
              <a:rPr lang="en-US" b="1" dirty="0" smtClean="0"/>
              <a:t>Obedient to the Lord – He is the exclusive way </a:t>
            </a:r>
            <a:r>
              <a:rPr lang="en-US" b="1" dirty="0" smtClean="0">
                <a:solidFill>
                  <a:srgbClr val="002060"/>
                </a:solidFill>
              </a:rPr>
              <a:t>(Jn. 14:6, Acts 2:41)</a:t>
            </a:r>
          </a:p>
          <a:p>
            <a:pPr lvl="1"/>
            <a:r>
              <a:rPr lang="en-US" b="1" dirty="0" smtClean="0"/>
              <a:t>Not those who pervert the right ways of the Lord </a:t>
            </a:r>
            <a:r>
              <a:rPr lang="en-US" b="1" dirty="0" smtClean="0">
                <a:solidFill>
                  <a:srgbClr val="002060"/>
                </a:solidFill>
              </a:rPr>
              <a:t>(Acts 13:10) </a:t>
            </a:r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What should Christians say</a:t>
            </a:r>
            <a:r>
              <a:rPr lang="en-US" b="1" dirty="0" smtClean="0"/>
              <a:t>? </a:t>
            </a:r>
          </a:p>
          <a:p>
            <a:pPr lvl="1"/>
            <a:r>
              <a:rPr lang="en-US" b="1" dirty="0" smtClean="0"/>
              <a:t>Obedient Saved should all speak the same thing – no divisions </a:t>
            </a:r>
            <a:r>
              <a:rPr lang="en-US" b="1" dirty="0" smtClean="0">
                <a:solidFill>
                  <a:srgbClr val="002060"/>
                </a:solidFill>
              </a:rPr>
              <a:t>(I Cor. 1:10)</a:t>
            </a:r>
          </a:p>
          <a:p>
            <a:pPr lvl="1">
              <a:buNone/>
            </a:pPr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What should Christians say</a:t>
            </a:r>
            <a:r>
              <a:rPr lang="en-US" b="1" dirty="0" smtClean="0"/>
              <a:t>? </a:t>
            </a:r>
          </a:p>
          <a:p>
            <a:pPr lvl="1"/>
            <a:r>
              <a:rPr lang="en-US" b="1" dirty="0" smtClean="0"/>
              <a:t>Obedient Saved should all speak the same thing – no divisions </a:t>
            </a:r>
            <a:r>
              <a:rPr lang="en-US" b="1" dirty="0" smtClean="0">
                <a:solidFill>
                  <a:srgbClr val="002060"/>
                </a:solidFill>
              </a:rPr>
              <a:t>(I Cor. 1:10)</a:t>
            </a:r>
          </a:p>
          <a:p>
            <a:pPr lvl="1"/>
            <a:r>
              <a:rPr lang="en-US" b="1" dirty="0" smtClean="0"/>
              <a:t>Spiritually dead not because of my sins – but  Adam’s??? </a:t>
            </a:r>
            <a:r>
              <a:rPr lang="en-US" b="1" dirty="0" smtClean="0">
                <a:solidFill>
                  <a:srgbClr val="002060"/>
                </a:solidFill>
              </a:rPr>
              <a:t>(Rom. 5:12)</a:t>
            </a:r>
          </a:p>
          <a:p>
            <a:pPr lvl="1">
              <a:buNone/>
            </a:pPr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What should Christians say</a:t>
            </a:r>
            <a:r>
              <a:rPr lang="en-US" b="1" dirty="0" smtClean="0"/>
              <a:t>? </a:t>
            </a:r>
          </a:p>
          <a:p>
            <a:pPr lvl="1"/>
            <a:r>
              <a:rPr lang="en-US" b="1" dirty="0" smtClean="0"/>
              <a:t>Obedient Saved should all speak the same thing – no divisions </a:t>
            </a:r>
            <a:r>
              <a:rPr lang="en-US" b="1" dirty="0" smtClean="0">
                <a:solidFill>
                  <a:srgbClr val="002060"/>
                </a:solidFill>
              </a:rPr>
              <a:t>(I Cor. 1:10)</a:t>
            </a:r>
          </a:p>
          <a:p>
            <a:pPr lvl="1"/>
            <a:r>
              <a:rPr lang="en-US" b="1" dirty="0" smtClean="0"/>
              <a:t>Spiritually dead not because of my sins – but  Adam’s??? </a:t>
            </a:r>
            <a:r>
              <a:rPr lang="en-US" b="1" dirty="0" smtClean="0">
                <a:solidFill>
                  <a:srgbClr val="002060"/>
                </a:solidFill>
              </a:rPr>
              <a:t>(Rom. 5:12)</a:t>
            </a:r>
          </a:p>
          <a:p>
            <a:pPr lvl="1"/>
            <a:r>
              <a:rPr lang="en-US" b="1" dirty="0" smtClean="0"/>
              <a:t>Saved by “Grace Only”??? </a:t>
            </a:r>
            <a:r>
              <a:rPr lang="en-US" b="1" dirty="0" smtClean="0">
                <a:solidFill>
                  <a:srgbClr val="002060"/>
                </a:solidFill>
              </a:rPr>
              <a:t>(Eph. 3:8)</a:t>
            </a:r>
          </a:p>
          <a:p>
            <a:pPr lvl="1"/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199" y="2551837"/>
            <a:ext cx="746760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Should Denominations Be Justified?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8382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Osby</a:t>
            </a:r>
            <a:r>
              <a:rPr lang="en-US" sz="3200" b="1" dirty="0" smtClean="0"/>
              <a:t> Weaver’s Article…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410200" y="53340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Mark 9 :38-40 ?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Mark 9:38-40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 indication that person casting out demons was a member of any denomination.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Mark 9:38-40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 indication that person casting out demons was a member of any denomination. </a:t>
            </a:r>
          </a:p>
          <a:p>
            <a:r>
              <a:rPr lang="en-US" b="1" dirty="0" smtClean="0"/>
              <a:t>Man was casting out devils by the name, not merely claiming to do so </a:t>
            </a:r>
            <a:r>
              <a:rPr lang="en-US" b="1" dirty="0" smtClean="0">
                <a:solidFill>
                  <a:srgbClr val="002060"/>
                </a:solidFill>
              </a:rPr>
              <a:t>(cf. Matt. 7:21-23, Acts 19:11-17).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Mark 9:38-40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 indication that person casting out demons was a member of any denomination. </a:t>
            </a:r>
          </a:p>
          <a:p>
            <a:r>
              <a:rPr lang="en-US" b="1" dirty="0" smtClean="0"/>
              <a:t>Man was casting out devils by the name, not merely claiming to do so </a:t>
            </a:r>
            <a:r>
              <a:rPr lang="en-US" b="1" dirty="0" smtClean="0">
                <a:solidFill>
                  <a:srgbClr val="002060"/>
                </a:solidFill>
              </a:rPr>
              <a:t>(cf. Matt. 7:21-23, Acts 19:11-17).</a:t>
            </a:r>
          </a:p>
          <a:p>
            <a:r>
              <a:rPr lang="en-US" b="1" dirty="0" smtClean="0"/>
              <a:t>Justifying  one not immediate company of the 12 apostles – but following Jesus by doing His will.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When</a:t>
            </a:r>
            <a:r>
              <a:rPr lang="en-US" b="1" dirty="0" smtClean="0"/>
              <a:t> Is One Saved as a Christian? – </a:t>
            </a:r>
            <a:r>
              <a:rPr lang="en-US" b="1" dirty="0" smtClean="0">
                <a:solidFill>
                  <a:srgbClr val="002060"/>
                </a:solidFill>
              </a:rPr>
              <a:t>Baptism</a:t>
            </a:r>
          </a:p>
          <a:p>
            <a:pPr lvl="1"/>
            <a:r>
              <a:rPr lang="en-US" b="1" dirty="0" smtClean="0"/>
              <a:t>Baptism does now save us </a:t>
            </a:r>
            <a:r>
              <a:rPr lang="en-US" b="1" dirty="0" smtClean="0">
                <a:solidFill>
                  <a:srgbClr val="002060"/>
                </a:solidFill>
              </a:rPr>
              <a:t>(I Peter 3:20-21)</a:t>
            </a:r>
          </a:p>
          <a:p>
            <a:pPr lvl="1">
              <a:buNone/>
            </a:pPr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When</a:t>
            </a:r>
            <a:r>
              <a:rPr lang="en-US" b="1" dirty="0" smtClean="0"/>
              <a:t> Is One Saved as a Christian? – </a:t>
            </a:r>
            <a:r>
              <a:rPr lang="en-US" b="1" dirty="0" smtClean="0">
                <a:solidFill>
                  <a:srgbClr val="002060"/>
                </a:solidFill>
              </a:rPr>
              <a:t>Baptism</a:t>
            </a:r>
          </a:p>
          <a:p>
            <a:pPr lvl="1"/>
            <a:r>
              <a:rPr lang="en-US" b="1" dirty="0" smtClean="0"/>
              <a:t>Baptism does now save us </a:t>
            </a:r>
            <a:r>
              <a:rPr lang="en-US" b="1" dirty="0" smtClean="0">
                <a:solidFill>
                  <a:srgbClr val="002060"/>
                </a:solidFill>
              </a:rPr>
              <a:t>(I Peter 3:20-21)</a:t>
            </a:r>
          </a:p>
          <a:p>
            <a:pPr lvl="1"/>
            <a:r>
              <a:rPr lang="en-US" b="1" dirty="0" smtClean="0"/>
              <a:t>Through name of the Lord believers are saved – baptism in the name of the Lord </a:t>
            </a:r>
            <a:r>
              <a:rPr lang="en-US" b="1" dirty="0" smtClean="0">
                <a:solidFill>
                  <a:srgbClr val="002060"/>
                </a:solidFill>
              </a:rPr>
              <a:t>(Acts 11:14, 10:43,48) </a:t>
            </a:r>
          </a:p>
          <a:p>
            <a:pPr lvl="1">
              <a:buNone/>
            </a:pPr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When</a:t>
            </a:r>
            <a:r>
              <a:rPr lang="en-US" b="1" dirty="0" smtClean="0"/>
              <a:t> Is One Saved as a Christian? – </a:t>
            </a:r>
            <a:r>
              <a:rPr lang="en-US" b="1" dirty="0" smtClean="0">
                <a:solidFill>
                  <a:srgbClr val="002060"/>
                </a:solidFill>
              </a:rPr>
              <a:t>Baptism</a:t>
            </a:r>
          </a:p>
          <a:p>
            <a:pPr lvl="1"/>
            <a:r>
              <a:rPr lang="en-US" b="1" dirty="0" smtClean="0"/>
              <a:t>Baptism does now save us </a:t>
            </a:r>
            <a:r>
              <a:rPr lang="en-US" b="1" dirty="0" smtClean="0">
                <a:solidFill>
                  <a:srgbClr val="002060"/>
                </a:solidFill>
              </a:rPr>
              <a:t>(I Peter 3:20-21)</a:t>
            </a:r>
          </a:p>
          <a:p>
            <a:pPr lvl="1"/>
            <a:r>
              <a:rPr lang="en-US" b="1" dirty="0" smtClean="0"/>
              <a:t>Through name of the Lord believers are saved – baptism in the name of the Lord </a:t>
            </a:r>
            <a:r>
              <a:rPr lang="en-US" b="1" dirty="0" smtClean="0">
                <a:solidFill>
                  <a:srgbClr val="002060"/>
                </a:solidFill>
              </a:rPr>
              <a:t>(Acts 11:14, 10:43,48) </a:t>
            </a:r>
          </a:p>
          <a:p>
            <a:pPr lvl="1"/>
            <a:r>
              <a:rPr lang="en-US" b="1" dirty="0" smtClean="0"/>
              <a:t>“In Christ” through baptism (</a:t>
            </a:r>
            <a:r>
              <a:rPr lang="en-US" b="1" dirty="0" smtClean="0">
                <a:solidFill>
                  <a:srgbClr val="002060"/>
                </a:solidFill>
              </a:rPr>
              <a:t>Gal. 3:26-27)</a:t>
            </a:r>
          </a:p>
          <a:p>
            <a:pPr lvl="1"/>
            <a:endParaRPr lang="en-US" b="1" dirty="0" smtClean="0">
              <a:solidFill>
                <a:srgbClr val="002060"/>
              </a:solidFill>
            </a:endParaRPr>
          </a:p>
          <a:p>
            <a:pPr lvl="1"/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Christians - Denominations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r>
              <a:rPr lang="en-US" b="1" dirty="0" smtClean="0"/>
              <a:t>Answer lies beyond personal affirmations! </a:t>
            </a:r>
            <a:r>
              <a:rPr lang="en-US" b="1" dirty="0" smtClean="0">
                <a:solidFill>
                  <a:srgbClr val="002060"/>
                </a:solidFill>
              </a:rPr>
              <a:t>(Matt. 7:21-23)</a:t>
            </a:r>
          </a:p>
          <a:p>
            <a:r>
              <a:rPr lang="en-US" b="1" u="sng" dirty="0" smtClean="0"/>
              <a:t>When</a:t>
            </a:r>
            <a:r>
              <a:rPr lang="en-US" b="1" dirty="0" smtClean="0"/>
              <a:t> Is One Saved as a Christian? – </a:t>
            </a:r>
            <a:r>
              <a:rPr lang="en-US" b="1" dirty="0" smtClean="0">
                <a:solidFill>
                  <a:srgbClr val="002060"/>
                </a:solidFill>
              </a:rPr>
              <a:t>Baptism</a:t>
            </a:r>
          </a:p>
          <a:p>
            <a:pPr lvl="1"/>
            <a:r>
              <a:rPr lang="en-US" b="1" dirty="0" smtClean="0"/>
              <a:t>Baptism does now save us </a:t>
            </a:r>
            <a:r>
              <a:rPr lang="en-US" b="1" dirty="0" smtClean="0">
                <a:solidFill>
                  <a:srgbClr val="002060"/>
                </a:solidFill>
              </a:rPr>
              <a:t>(I Peter 3:20-21)</a:t>
            </a:r>
          </a:p>
          <a:p>
            <a:pPr lvl="1"/>
            <a:r>
              <a:rPr lang="en-US" b="1" dirty="0" smtClean="0"/>
              <a:t>Through name of the Lord believers are saved – baptism in the name of the Lord </a:t>
            </a:r>
            <a:r>
              <a:rPr lang="en-US" b="1" dirty="0" smtClean="0">
                <a:solidFill>
                  <a:srgbClr val="002060"/>
                </a:solidFill>
              </a:rPr>
              <a:t>(Acts 11:14, 10:43,48) </a:t>
            </a:r>
          </a:p>
          <a:p>
            <a:pPr lvl="1"/>
            <a:r>
              <a:rPr lang="en-US" b="1" dirty="0" smtClean="0"/>
              <a:t>“In Christ” through baptism (</a:t>
            </a:r>
            <a:r>
              <a:rPr lang="en-US" b="1" dirty="0" smtClean="0">
                <a:solidFill>
                  <a:srgbClr val="002060"/>
                </a:solidFill>
              </a:rPr>
              <a:t>Gal. 3:26-27)</a:t>
            </a:r>
          </a:p>
          <a:p>
            <a:pPr lvl="1"/>
            <a:r>
              <a:rPr lang="en-US" b="1" dirty="0" smtClean="0"/>
              <a:t>Dead in Sin – Baptism – Alive in Christ           </a:t>
            </a:r>
            <a:r>
              <a:rPr lang="en-US" b="1" dirty="0" smtClean="0">
                <a:solidFill>
                  <a:srgbClr val="002060"/>
                </a:solidFill>
              </a:rPr>
              <a:t>(Rom. 6:3-4, 11, 17-18; Eph. 2:1, Acts 20:21,19:5)</a:t>
            </a:r>
          </a:p>
          <a:p>
            <a:pPr lvl="1"/>
            <a:endParaRPr lang="en-US" b="1" dirty="0" smtClean="0"/>
          </a:p>
          <a:p>
            <a:pPr lvl="1"/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824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Mark 9:38-40 </vt:lpstr>
      <vt:lpstr>Mark 9:38-40 </vt:lpstr>
      <vt:lpstr>Mark 9:38-40 </vt:lpstr>
      <vt:lpstr>Christians - Denominations</vt:lpstr>
      <vt:lpstr>Christians - Denominations</vt:lpstr>
      <vt:lpstr>Christians - Denominations</vt:lpstr>
      <vt:lpstr>Christians - Denominations</vt:lpstr>
      <vt:lpstr>Christians - Denominations</vt:lpstr>
      <vt:lpstr>Christians - Denominations</vt:lpstr>
      <vt:lpstr>Christians - Denominations</vt:lpstr>
      <vt:lpstr>Christians - Denominations</vt:lpstr>
      <vt:lpstr>Christians - Denominations</vt:lpstr>
      <vt:lpstr>Christians - Denominations</vt:lpstr>
      <vt:lpstr>Christians - Denominations</vt:lpstr>
      <vt:lpstr>Christians - Denominations</vt:lpstr>
      <vt:lpstr>Christians - Denominations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</cp:lastModifiedBy>
  <cp:revision>8</cp:revision>
  <dcterms:created xsi:type="dcterms:W3CDTF">2014-07-20T20:28:19Z</dcterms:created>
  <dcterms:modified xsi:type="dcterms:W3CDTF">2014-07-21T02:03:25Z</dcterms:modified>
</cp:coreProperties>
</file>