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7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740D1-ED48-480C-8271-21BB3AD0CE4D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DF550-7A63-4E0E-9CDD-E7EFB6975F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21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2DF550-7A63-4E0E-9CDD-E7EFB6975F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58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97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0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5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3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0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18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5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6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1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16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D3664A-0CFE-4113-AAA4-13029182AF19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6C4A4F-802D-4134-BE92-0CDC162A15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2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45145E2-3352-58EB-4F37-56647DCF282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1000"/>
          </a:blip>
          <a:stretch>
            <a:fillRect/>
          </a:stretch>
        </p:blipFill>
        <p:spPr>
          <a:xfrm>
            <a:off x="-91440" y="-77319"/>
            <a:ext cx="923544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EEE48C-0873-B609-DF5A-336E2ED23149}"/>
              </a:ext>
            </a:extLst>
          </p:cNvPr>
          <p:cNvSpPr txBox="1"/>
          <p:nvPr/>
        </p:nvSpPr>
        <p:spPr>
          <a:xfrm>
            <a:off x="-1" y="182880"/>
            <a:ext cx="470262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Wisdom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Knowledge 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Understanding Science </a:t>
            </a:r>
          </a:p>
          <a:p>
            <a:r>
              <a:rPr lang="en-US" sz="3200" b="1" dirty="0">
                <a:solidFill>
                  <a:srgbClr val="FFFF00"/>
                </a:solidFill>
              </a:rPr>
              <a:t>(Dan. 1: 4)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922435-0BD9-7E5F-69EA-E11EDE0DE585}"/>
              </a:ext>
            </a:extLst>
          </p:cNvPr>
          <p:cNvSpPr txBox="1"/>
          <p:nvPr/>
        </p:nvSpPr>
        <p:spPr>
          <a:xfrm>
            <a:off x="1175657" y="4884450"/>
            <a:ext cx="3108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Refusend to  defile himself,,,  (Dan. 1:8)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789780-16C6-3F9B-0E73-D484BC858995}"/>
              </a:ext>
            </a:extLst>
          </p:cNvPr>
          <p:cNvSpPr txBox="1"/>
          <p:nvPr/>
        </p:nvSpPr>
        <p:spPr>
          <a:xfrm>
            <a:off x="5025935" y="77319"/>
            <a:ext cx="42715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Prove us... Pulse (vegetables)  to eat and water to drink  for  days... (Dan. 1:12)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C606EE-FCC2-2365-CFF4-43FEF085B31B}"/>
              </a:ext>
            </a:extLst>
          </p:cNvPr>
          <p:cNvSpPr txBox="1"/>
          <p:nvPr/>
        </p:nvSpPr>
        <p:spPr>
          <a:xfrm>
            <a:off x="5450478" y="4770831"/>
            <a:ext cx="34224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Fairer and fatter(firmness)  in flesh than the rest... (Dan. 1:15) </a:t>
            </a:r>
          </a:p>
        </p:txBody>
      </p:sp>
    </p:spTree>
    <p:extLst>
      <p:ext uri="{BB962C8B-B14F-4D97-AF65-F5344CB8AC3E}">
        <p14:creationId xmlns:p14="http://schemas.microsoft.com/office/powerpoint/2010/main" val="234665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6255-D5B4-29B9-B18F-C28ACC189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</a:t>
            </a:r>
            <a:r>
              <a:rPr lang="en-US" sz="4000" b="1" dirty="0"/>
              <a:t>Proverbs... 1:1-6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922C0-6B1E-FFBA-35EF-90CE41B87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proverbs of Solomon the son of David, king of Israel: </a:t>
            </a:r>
            <a:br>
              <a:rPr lang="en-US" dirty="0"/>
            </a:br>
            <a:r>
              <a:rPr lang="en-US" dirty="0"/>
              <a:t>To know </a:t>
            </a:r>
            <a:r>
              <a:rPr lang="en-US" dirty="0">
                <a:solidFill>
                  <a:srgbClr val="C00000"/>
                </a:solidFill>
              </a:rPr>
              <a:t>wisdom and instruction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To perceive the words of </a:t>
            </a:r>
            <a:r>
              <a:rPr lang="en-US" dirty="0">
                <a:solidFill>
                  <a:srgbClr val="C00000"/>
                </a:solidFill>
              </a:rPr>
              <a:t>understanding,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receive the </a:t>
            </a:r>
            <a:r>
              <a:rPr lang="en-US" dirty="0">
                <a:solidFill>
                  <a:srgbClr val="C00000"/>
                </a:solidFill>
              </a:rPr>
              <a:t>instruction of wisdom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Justice, judgment, and equity; </a:t>
            </a:r>
            <a:br>
              <a:rPr lang="en-US" dirty="0"/>
            </a:br>
            <a:r>
              <a:rPr lang="en-US" dirty="0"/>
              <a:t>To give </a:t>
            </a:r>
            <a:r>
              <a:rPr lang="en-US" dirty="0">
                <a:solidFill>
                  <a:srgbClr val="C00000"/>
                </a:solidFill>
              </a:rPr>
              <a:t>prudence to the simple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To the young man </a:t>
            </a:r>
            <a:r>
              <a:rPr lang="en-US" dirty="0">
                <a:solidFill>
                  <a:srgbClr val="C00000"/>
                </a:solidFill>
              </a:rPr>
              <a:t>knowledge and discretion</a:t>
            </a:r>
            <a:r>
              <a:rPr lang="en-US" dirty="0"/>
              <a:t>— </a:t>
            </a:r>
            <a:br>
              <a:rPr lang="en-US" dirty="0"/>
            </a:br>
            <a:r>
              <a:rPr lang="en-US" dirty="0"/>
              <a:t>A wise man will </a:t>
            </a:r>
            <a:r>
              <a:rPr lang="en-US" dirty="0">
                <a:solidFill>
                  <a:srgbClr val="C00000"/>
                </a:solidFill>
              </a:rPr>
              <a:t>hear and increase learning,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And a man of </a:t>
            </a:r>
            <a:r>
              <a:rPr lang="en-US" dirty="0">
                <a:solidFill>
                  <a:srgbClr val="C00000"/>
                </a:solidFill>
              </a:rPr>
              <a:t>understanding will attain wise counsel, </a:t>
            </a:r>
            <a:br>
              <a:rPr lang="en-US" dirty="0"/>
            </a:br>
            <a:r>
              <a:rPr lang="en-US" dirty="0"/>
              <a:t>To </a:t>
            </a:r>
            <a:r>
              <a:rPr lang="en-US" dirty="0">
                <a:solidFill>
                  <a:srgbClr val="C00000"/>
                </a:solidFill>
              </a:rPr>
              <a:t>understand a proverb and an enigma,</a:t>
            </a:r>
          </a:p>
        </p:txBody>
      </p:sp>
    </p:spTree>
    <p:extLst>
      <p:ext uri="{BB962C8B-B14F-4D97-AF65-F5344CB8AC3E}">
        <p14:creationId xmlns:p14="http://schemas.microsoft.com/office/powerpoint/2010/main" val="19290544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50C6A-43F2-040D-1B59-DF3C00C15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2866-63B3-BD5B-0975-7EE73561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sz="4000" b="1" dirty="0"/>
              <a:t>Where Knowledge and Wisdom Begins...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53C03-EF4E-3CA1-B81E-F9235197B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159" y="1864814"/>
            <a:ext cx="788670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fear of the Lord is the beginning of wisdom,</a:t>
            </a:r>
            <a:br>
              <a:rPr lang="en-US" dirty="0"/>
            </a:br>
            <a:r>
              <a:rPr lang="en-US" dirty="0"/>
              <a:t>And the knowledge of the Holy One is understanding – </a:t>
            </a:r>
            <a:r>
              <a:rPr lang="en-US" sz="2400" dirty="0">
                <a:solidFill>
                  <a:srgbClr val="C00000"/>
                </a:solidFill>
              </a:rPr>
              <a:t>Prov. 9:10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4FC3E0-421D-AE96-6963-CD61BAF6F76A}"/>
              </a:ext>
            </a:extLst>
          </p:cNvPr>
          <p:cNvSpPr txBox="1"/>
          <p:nvPr/>
        </p:nvSpPr>
        <p:spPr>
          <a:xfrm>
            <a:off x="1201783" y="1690689"/>
            <a:ext cx="73135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fear of the Lord is the beginning of knowledge, But fools despise wisdom and instruction – </a:t>
            </a:r>
            <a:r>
              <a:rPr lang="en-US" sz="2800" dirty="0">
                <a:solidFill>
                  <a:srgbClr val="C00000"/>
                </a:solidFill>
              </a:rPr>
              <a:t>Prov. 1:7</a:t>
            </a:r>
          </a:p>
        </p:txBody>
      </p:sp>
    </p:spTree>
    <p:extLst>
      <p:ext uri="{BB962C8B-B14F-4D97-AF65-F5344CB8AC3E}">
        <p14:creationId xmlns:p14="http://schemas.microsoft.com/office/powerpoint/2010/main" val="3186012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5BD73-61B7-8955-92C9-AA94A238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Wisdom Gained...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B48E2-AAEF-9176-6F92-2DDC17874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Sinners entice... </a:t>
            </a:r>
            <a:r>
              <a:rPr lang="en-US" dirty="0"/>
              <a:t>(Prov. 1:10-19)</a:t>
            </a:r>
          </a:p>
          <a:p>
            <a:r>
              <a:rPr lang="en-US" b="1" dirty="0"/>
              <a:t>When Sexually seduced... </a:t>
            </a:r>
            <a:r>
              <a:rPr lang="en-US" dirty="0"/>
              <a:t>(Prov. 7: 4-23)</a:t>
            </a:r>
          </a:p>
          <a:p>
            <a:r>
              <a:rPr lang="en-US" b="1" dirty="0"/>
              <a:t>When Wine looks good... </a:t>
            </a:r>
            <a:r>
              <a:rPr lang="en-US" dirty="0"/>
              <a:t>(Prov. 23: 29-35, 20:1)</a:t>
            </a:r>
          </a:p>
          <a:p>
            <a:r>
              <a:rPr lang="en-US" b="1" dirty="0"/>
              <a:t>Not overstaying our welcome... </a:t>
            </a:r>
            <a:r>
              <a:rPr lang="en-US" dirty="0"/>
              <a:t>(Prov. 25:17)</a:t>
            </a:r>
          </a:p>
          <a:p>
            <a:r>
              <a:rPr lang="en-US" dirty="0"/>
              <a:t> </a:t>
            </a:r>
            <a:r>
              <a:rPr lang="en-US" b="1" dirty="0"/>
              <a:t>Not building our house first... </a:t>
            </a:r>
            <a:r>
              <a:rPr lang="en-US" dirty="0"/>
              <a:t>(Prov. 24:27)</a:t>
            </a:r>
          </a:p>
          <a:p>
            <a:r>
              <a:rPr lang="en-US" b="1" dirty="0"/>
              <a:t>In Correcting a Scoffer </a:t>
            </a:r>
            <a:r>
              <a:rPr lang="en-US" dirty="0"/>
              <a:t>( Prov. 9:7-9)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0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ACEAC-3B12-0DB7-7152-95B509829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AFD7F-8822-ADAD-DD9D-4A0D8DB6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Wisdom Is Assessable and Appealing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91235-84DB-0732-7DDE-369695C9F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She cries out ... </a:t>
            </a:r>
            <a:r>
              <a:rPr lang="en-US" dirty="0"/>
              <a:t>(Prov. 8 : 1-11) </a:t>
            </a:r>
          </a:p>
          <a:p>
            <a:pPr marL="0" indent="0">
              <a:buNone/>
            </a:pPr>
            <a:r>
              <a:rPr lang="en-US" b="1" dirty="0"/>
              <a:t>She has built her house – come in and enjoy </a:t>
            </a:r>
            <a:r>
              <a:rPr lang="en-US" dirty="0"/>
              <a:t>(Prov. 9:6)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831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B89BE0-8076-DC9B-3658-005AD0482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99065-58FC-220E-0EC9-253008EE4A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3A3451-E5E0-A85A-355F-9CA920025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18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308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                      Proverbs... 1:1-6 </vt:lpstr>
      <vt:lpstr> Where Knowledge and Wisdom Begins... </vt:lpstr>
      <vt:lpstr>Wisdom Gained... </vt:lpstr>
      <vt:lpstr>Wisdom Is Assessable and Appealing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Parkview church of Christ</cp:lastModifiedBy>
  <cp:revision>2</cp:revision>
  <dcterms:created xsi:type="dcterms:W3CDTF">2026-05-10T20:09:49Z</dcterms:created>
  <dcterms:modified xsi:type="dcterms:W3CDTF">2026-05-10T23:40:27Z</dcterms:modified>
</cp:coreProperties>
</file>