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0C19F2-1B16-4953-B81D-F8E10C32BFC4}" v="3543" dt="2026-02-28T05:52:21.9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3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7F8C72-4354-46DB-9E24-8D0DCAB24B99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F039FA-86DA-44F0-9E3D-4DA9BA77C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99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020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21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23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3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0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4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5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71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92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1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4F4B15-3F6F-43AA-B2E4-CAA1AB0E4F24}" type="datetimeFigureOut">
              <a:rPr lang="en-US" smtClean="0"/>
              <a:t>3/1/2026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5E1BC8-20E2-4EA4-80B3-DEFB55CC7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5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6BEF9C-888E-3519-C41E-DF4C118FB8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29185"/>
            <a:ext cx="7772400" cy="1883664"/>
          </a:xfrm>
        </p:spPr>
        <p:txBody>
          <a:bodyPr>
            <a:normAutofit/>
          </a:bodyPr>
          <a:lstStyle/>
          <a:p>
            <a:r>
              <a:rPr lang="en-US" sz="4800" b="1" i="1" u="sng" dirty="0"/>
              <a:t>Let Him Deny Himself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1F491EC-7319-F8A8-D9B1-4DF240F7C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Mark 8:34</a:t>
            </a:r>
          </a:p>
        </p:txBody>
      </p:sp>
    </p:spTree>
    <p:extLst>
      <p:ext uri="{BB962C8B-B14F-4D97-AF65-F5344CB8AC3E}">
        <p14:creationId xmlns:p14="http://schemas.microsoft.com/office/powerpoint/2010/main" val="1441665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E5FE1A6-5240-2E0D-0E77-02E31B673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87552"/>
          </a:xfrm>
        </p:spPr>
        <p:txBody>
          <a:bodyPr>
            <a:normAutofit/>
          </a:bodyPr>
          <a:lstStyle/>
          <a:p>
            <a:pPr algn="ctr"/>
            <a:r>
              <a:rPr lang="en-US" sz="4000" b="1" i="1" u="sng" dirty="0"/>
              <a:t>Let Him Deny Himself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E8B007-272E-41D1-968C-8483FD80E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" y="762001"/>
            <a:ext cx="8759952" cy="5876544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5100" b="1" dirty="0">
                <a:solidFill>
                  <a:schemeClr val="accent5">
                    <a:lumMod val="75000"/>
                  </a:schemeClr>
                </a:solidFill>
              </a:rPr>
              <a:t>What Does Self Denial Look Like?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sz="5100" b="1" dirty="0"/>
              <a:t>Same word used in </a:t>
            </a:r>
            <a:r>
              <a:rPr lang="en-US" sz="5100" b="1" dirty="0">
                <a:solidFill>
                  <a:srgbClr val="FF0000"/>
                </a:solidFill>
              </a:rPr>
              <a:t>(Matt 26:34-35, 75) </a:t>
            </a:r>
            <a:endParaRPr lang="en-US" sz="5100" b="1" dirty="0"/>
          </a:p>
          <a:p>
            <a:pPr marL="514350" indent="-514350">
              <a:lnSpc>
                <a:spcPct val="100000"/>
              </a:lnSpc>
              <a:buAutoNum type="arabicPeriod"/>
            </a:pPr>
            <a:endParaRPr lang="en-US" sz="5100" b="1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5100" b="1" dirty="0"/>
              <a:t>2.  </a:t>
            </a:r>
            <a:r>
              <a:rPr lang="en-US" sz="5100" b="1" dirty="0">
                <a:solidFill>
                  <a:srgbClr val="FF0000"/>
                </a:solidFill>
              </a:rPr>
              <a:t>(Luke 14:25-33)</a:t>
            </a:r>
            <a:endParaRPr lang="en-US" sz="51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5100" b="1" dirty="0">
                <a:solidFill>
                  <a:srgbClr val="FF0000"/>
                </a:solidFill>
              </a:rPr>
              <a:t>	</a:t>
            </a:r>
            <a:r>
              <a:rPr lang="en-US" sz="5100" b="1" dirty="0"/>
              <a:t>May have to forfeit closest of relationships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5100" b="1" dirty="0">
                <a:solidFill>
                  <a:srgbClr val="FF0000"/>
                </a:solidFill>
              </a:rPr>
              <a:t>	</a:t>
            </a:r>
            <a:r>
              <a:rPr lang="en-US" sz="5100" b="1" dirty="0"/>
              <a:t>May have to forfeit own life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5100" b="1" dirty="0"/>
              <a:t>	May have to give up all we have</a:t>
            </a:r>
          </a:p>
          <a:p>
            <a:pPr marL="0" indent="0">
              <a:lnSpc>
                <a:spcPct val="100000"/>
              </a:lnSpc>
              <a:buNone/>
            </a:pPr>
            <a:endParaRPr lang="en-US" sz="51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5100" b="1" dirty="0"/>
              <a:t>3.  </a:t>
            </a:r>
            <a:r>
              <a:rPr lang="en-US" sz="5100" b="1" dirty="0">
                <a:solidFill>
                  <a:srgbClr val="FF0000"/>
                </a:solidFill>
              </a:rPr>
              <a:t>(2 Cor 5:14-15) </a:t>
            </a:r>
            <a:r>
              <a:rPr lang="en-US" sz="5100" b="1" dirty="0"/>
              <a:t> </a:t>
            </a:r>
            <a:r>
              <a:rPr lang="en-US" sz="5100" b="1" u="sng" dirty="0"/>
              <a:t>Purpose</a:t>
            </a:r>
            <a:r>
              <a:rPr lang="en-US" sz="5100" b="1" dirty="0"/>
              <a:t> of my life has changed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5100" b="1" dirty="0"/>
              <a:t>	</a:t>
            </a:r>
            <a:r>
              <a:rPr lang="en-US" sz="5100" b="1" i="1" dirty="0"/>
              <a:t>Motivation</a:t>
            </a:r>
            <a:r>
              <a:rPr lang="en-US" sz="5100" b="1" dirty="0"/>
              <a:t>: </a:t>
            </a:r>
            <a:r>
              <a:rPr lang="en-US" sz="5100" b="1" dirty="0">
                <a:solidFill>
                  <a:srgbClr val="FF0000"/>
                </a:solidFill>
              </a:rPr>
              <a:t> He </a:t>
            </a:r>
            <a:r>
              <a:rPr lang="en-US" sz="5100" b="1" dirty="0"/>
              <a:t>died for </a:t>
            </a:r>
            <a:r>
              <a:rPr lang="en-US" sz="5100" b="1" dirty="0">
                <a:solidFill>
                  <a:srgbClr val="FF0000"/>
                </a:solidFill>
              </a:rPr>
              <a:t>my</a:t>
            </a:r>
            <a:r>
              <a:rPr lang="en-US" sz="5100" b="1" dirty="0"/>
              <a:t> sake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49922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6697A-C703-7293-8C5A-F5FBCC90E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9D8B794-1B0A-388F-681B-839EA8570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87552"/>
          </a:xfrm>
        </p:spPr>
        <p:txBody>
          <a:bodyPr>
            <a:normAutofit/>
          </a:bodyPr>
          <a:lstStyle/>
          <a:p>
            <a:pPr algn="ctr"/>
            <a:r>
              <a:rPr lang="en-US" sz="4000" b="1" i="1" u="sng" dirty="0"/>
              <a:t>Let Him Deny Himself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1B1627-70E1-DE13-8CCA-079E1F0D1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" y="987553"/>
            <a:ext cx="8759952" cy="565099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What Does Self Denial Look Like?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4.  </a:t>
            </a:r>
            <a:r>
              <a:rPr lang="en-US" b="1" dirty="0">
                <a:solidFill>
                  <a:srgbClr val="FF0000"/>
                </a:solidFill>
              </a:rPr>
              <a:t>(Gal 2:20) - </a:t>
            </a:r>
            <a:r>
              <a:rPr lang="en-US" b="1" u="sng" dirty="0"/>
              <a:t>I</a:t>
            </a:r>
            <a:r>
              <a:rPr lang="en-US" b="1" dirty="0"/>
              <a:t> no longer live, </a:t>
            </a:r>
            <a:r>
              <a:rPr lang="en-US" b="1" u="sng" dirty="0"/>
              <a:t>Christ </a:t>
            </a:r>
            <a:r>
              <a:rPr lang="en-US" b="1" dirty="0"/>
              <a:t>lives in me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</a:t>
            </a:r>
            <a:r>
              <a:rPr lang="en-US" b="1" i="1" dirty="0"/>
              <a:t>Motivation: </a:t>
            </a:r>
            <a:r>
              <a:rPr lang="en-US" b="1" dirty="0"/>
              <a:t>Son of God loved and gave himself 	up for me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5.  </a:t>
            </a:r>
            <a:r>
              <a:rPr lang="en-US" b="1" dirty="0">
                <a:solidFill>
                  <a:srgbClr val="FF0000"/>
                </a:solidFill>
              </a:rPr>
              <a:t>(Mark 12:28-31) </a:t>
            </a:r>
            <a:r>
              <a:rPr lang="en-US" b="1" dirty="0"/>
              <a:t>Love God with all heart, soul, 	mind, strength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/>
              <a:t>Love neighbor as self</a:t>
            </a:r>
          </a:p>
          <a:p>
            <a:pPr marL="0" indent="0">
              <a:lnSpc>
                <a:spcPct val="100000"/>
              </a:lnSpc>
              <a:buNone/>
            </a:pP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6.  </a:t>
            </a:r>
            <a:r>
              <a:rPr lang="en-US" b="1" dirty="0">
                <a:solidFill>
                  <a:srgbClr val="FF0000"/>
                </a:solidFill>
              </a:rPr>
              <a:t>(Matt 5:27-30) </a:t>
            </a:r>
            <a:r>
              <a:rPr lang="en-US" b="1" dirty="0"/>
              <a:t>– Give up anything that interferes </a:t>
            </a:r>
          </a:p>
          <a:p>
            <a:pPr marL="0" indent="0">
              <a:lnSpc>
                <a:spcPct val="100000"/>
              </a:lnSpc>
              <a:buNone/>
            </a:pP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205011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C33ED-F3AD-C7B8-15DE-338382ECF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23CFAA8-2C66-E6DF-8CE0-E14F2E0C6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87552"/>
          </a:xfrm>
        </p:spPr>
        <p:txBody>
          <a:bodyPr>
            <a:normAutofit/>
          </a:bodyPr>
          <a:lstStyle/>
          <a:p>
            <a:pPr algn="ctr"/>
            <a:r>
              <a:rPr lang="en-US" sz="4000" b="1" i="1" u="sng" dirty="0"/>
              <a:t>Let Him Deny Himself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650E83-682A-D182-2E82-825356217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" y="987553"/>
            <a:ext cx="8759952" cy="565099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Examples:  Give Up Self, Follow Him, Serve Others</a:t>
            </a:r>
          </a:p>
          <a:p>
            <a:pPr marL="0" indent="0">
              <a:lnSpc>
                <a:spcPct val="100000"/>
              </a:lnSpc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b="1" dirty="0"/>
              <a:t>Jesus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a.  Purpose:  Do will of Father </a:t>
            </a:r>
            <a:r>
              <a:rPr lang="en-US" b="1" dirty="0">
                <a:solidFill>
                  <a:srgbClr val="FF0000"/>
                </a:solidFill>
              </a:rPr>
              <a:t>(Jn 4:34, 5:30)</a:t>
            </a:r>
            <a:r>
              <a:rPr lang="en-US" b="1" dirty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/>
              <a:t>b.  “Not as I will, but as thou wilt” </a:t>
            </a:r>
            <a:r>
              <a:rPr lang="en-US" b="1" dirty="0">
                <a:solidFill>
                  <a:srgbClr val="FF0000"/>
                </a:solidFill>
              </a:rPr>
              <a:t>(Matt 26:39)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/>
              <a:t>c.  Came to serve and give his life for others  	    		</a:t>
            </a:r>
            <a:r>
              <a:rPr lang="en-US" b="1" dirty="0">
                <a:solidFill>
                  <a:srgbClr val="FF0000"/>
                </a:solidFill>
              </a:rPr>
              <a:t>(Mark 10:42-45; Jn 13:12-15) 	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71615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5D8E2-C0F3-4395-88F8-A8A8AD0CC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9B80398-5B11-91AA-17DC-58C9344B0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87552"/>
          </a:xfrm>
        </p:spPr>
        <p:txBody>
          <a:bodyPr>
            <a:normAutofit/>
          </a:bodyPr>
          <a:lstStyle/>
          <a:p>
            <a:pPr algn="ctr"/>
            <a:r>
              <a:rPr lang="en-US" sz="4000" b="1" i="1" u="sng" dirty="0"/>
              <a:t>Let Him Deny Himself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E24710-9C3D-8F3B-A419-FEF6FED79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" y="987553"/>
            <a:ext cx="8759952" cy="565099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Examples:  Give Up Self, Follow Him, Serve Others</a:t>
            </a:r>
          </a:p>
          <a:p>
            <a:pPr marL="0" indent="0">
              <a:lnSpc>
                <a:spcPct val="100000"/>
              </a:lnSpc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2.  Paul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a.  </a:t>
            </a:r>
            <a:r>
              <a:rPr lang="en-US" b="1" dirty="0">
                <a:solidFill>
                  <a:srgbClr val="FF0000"/>
                </a:solidFill>
              </a:rPr>
              <a:t>(Acts 20:22-24) </a:t>
            </a:r>
            <a:r>
              <a:rPr lang="en-US" b="1" dirty="0"/>
              <a:t>Life not dear to accomplish  	       my course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/>
              <a:t>b.  </a:t>
            </a:r>
            <a:r>
              <a:rPr lang="en-US" b="1" dirty="0">
                <a:solidFill>
                  <a:srgbClr val="FF0000"/>
                </a:solidFill>
              </a:rPr>
              <a:t>(Acts 21:10-14) </a:t>
            </a:r>
            <a:r>
              <a:rPr lang="en-US" b="1" dirty="0"/>
              <a:t>Ready to die for name of the 	       Lord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/>
              <a:t>c.  </a:t>
            </a:r>
            <a:r>
              <a:rPr lang="en-US" b="1" dirty="0">
                <a:solidFill>
                  <a:srgbClr val="FF0000"/>
                </a:solidFill>
              </a:rPr>
              <a:t>(2 Cor 12:14-15) </a:t>
            </a:r>
            <a:r>
              <a:rPr lang="en-US" b="1" dirty="0"/>
              <a:t>Most gladly spend and be 	  	       spent for your souls  	    		</a:t>
            </a:r>
            <a:r>
              <a:rPr lang="en-US" b="1" dirty="0">
                <a:solidFill>
                  <a:srgbClr val="FF0000"/>
                </a:solidFill>
              </a:rPr>
              <a:t> 	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967221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6C88E-93D5-57F4-CFA5-8D76AF761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C1D5FF-E5D7-A901-86A1-84F115F0E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87552"/>
          </a:xfrm>
        </p:spPr>
        <p:txBody>
          <a:bodyPr>
            <a:normAutofit/>
          </a:bodyPr>
          <a:lstStyle/>
          <a:p>
            <a:pPr algn="ctr"/>
            <a:r>
              <a:rPr lang="en-US" sz="4000" b="1" i="1" u="sng" dirty="0"/>
              <a:t>Let Him Deny Himself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3ECE8C-B331-C8A5-92F6-CC06E4BCA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" y="987553"/>
            <a:ext cx="8759952" cy="565099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Examples:  Give Up Self, Follow Him, Serve Others</a:t>
            </a:r>
          </a:p>
          <a:p>
            <a:pPr marL="0" indent="0">
              <a:lnSpc>
                <a:spcPct val="100000"/>
              </a:lnSpc>
              <a:buNone/>
            </a:pP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3.  Macedonians  </a:t>
            </a:r>
            <a:r>
              <a:rPr lang="en-US" b="1" dirty="0">
                <a:solidFill>
                  <a:srgbClr val="FF0000"/>
                </a:solidFill>
              </a:rPr>
              <a:t>(2 Cor 8:1-5)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a.  </a:t>
            </a:r>
            <a:r>
              <a:rPr lang="en-US" b="1" dirty="0">
                <a:solidFill>
                  <a:srgbClr val="FF0000"/>
                </a:solidFill>
              </a:rPr>
              <a:t>(v.5)  </a:t>
            </a:r>
            <a:r>
              <a:rPr lang="en-US" b="1" dirty="0"/>
              <a:t>First gave themselves to the Lord and to 	       us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b.  </a:t>
            </a:r>
            <a:r>
              <a:rPr lang="en-US" b="1" dirty="0">
                <a:solidFill>
                  <a:srgbClr val="FF0000"/>
                </a:solidFill>
              </a:rPr>
              <a:t>(v.3, 2) </a:t>
            </a:r>
            <a:r>
              <a:rPr lang="en-US" b="1" dirty="0"/>
              <a:t>Gave willingly for others beyond their 	       ability, even though poor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c.  </a:t>
            </a:r>
            <a:r>
              <a:rPr lang="en-US" b="1" dirty="0">
                <a:solidFill>
                  <a:srgbClr val="FF0000"/>
                </a:solidFill>
              </a:rPr>
              <a:t>(v.2) </a:t>
            </a:r>
            <a:r>
              <a:rPr lang="en-US" b="1" dirty="0"/>
              <a:t>Abundance of </a:t>
            </a:r>
            <a:r>
              <a:rPr lang="en-US" b="1" u="sng" dirty="0"/>
              <a:t>Joy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/>
              <a:t>	    		</a:t>
            </a:r>
            <a:r>
              <a:rPr lang="en-US" b="1" dirty="0">
                <a:solidFill>
                  <a:srgbClr val="FF0000"/>
                </a:solidFill>
              </a:rPr>
              <a:t> 	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87894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96FAB-66B7-0D91-359A-A9C32A5FB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1F46DA2-EBA7-A230-B4E8-1F6D8C1A1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87552"/>
          </a:xfrm>
        </p:spPr>
        <p:txBody>
          <a:bodyPr>
            <a:normAutofit/>
          </a:bodyPr>
          <a:lstStyle/>
          <a:p>
            <a:pPr algn="ctr"/>
            <a:r>
              <a:rPr lang="en-US" sz="4000" b="1" i="1" u="sng" dirty="0"/>
              <a:t>Let Him Deny Himself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E94DFA-F5D3-AB1E-B052-93BD9722F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" y="987553"/>
            <a:ext cx="8759952" cy="5650991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accent5">
                    <a:lumMod val="75000"/>
                  </a:schemeClr>
                </a:solidFill>
              </a:rPr>
              <a:t>What About Me?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/>
              <a:t>1.  </a:t>
            </a:r>
            <a:r>
              <a:rPr lang="en-US" sz="3000" b="1" dirty="0">
                <a:solidFill>
                  <a:srgbClr val="FF0000"/>
                </a:solidFill>
              </a:rPr>
              <a:t>(1 Pet 4:1-2)  </a:t>
            </a:r>
            <a:r>
              <a:rPr lang="en-US" sz="3000" b="1" dirty="0"/>
              <a:t>Live rest of my time to the will of God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0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/>
              <a:t>2.  </a:t>
            </a:r>
            <a:r>
              <a:rPr lang="en-US" sz="3000" b="1" dirty="0">
                <a:solidFill>
                  <a:srgbClr val="FF0000"/>
                </a:solidFill>
              </a:rPr>
              <a:t>(2 Tim 2:3-4)  </a:t>
            </a:r>
            <a:r>
              <a:rPr lang="en-US" sz="3000" b="1" dirty="0"/>
              <a:t>Goal:  Please him who enlisted me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/>
              <a:t>	Avoid:  Entanglement in affairs of this life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/>
              <a:t>3.  </a:t>
            </a:r>
            <a:r>
              <a:rPr lang="en-US" sz="3000" b="1" dirty="0">
                <a:solidFill>
                  <a:srgbClr val="FF0000"/>
                </a:solidFill>
              </a:rPr>
              <a:t>(Phil 2:3-4) </a:t>
            </a:r>
            <a:r>
              <a:rPr lang="en-US" sz="3000" b="1" dirty="0"/>
              <a:t>Count other better than himself                   	Look to needs of others above own needs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/>
              <a:t>	    		</a:t>
            </a:r>
            <a:r>
              <a:rPr lang="en-US" b="1" dirty="0">
                <a:solidFill>
                  <a:srgbClr val="FF0000"/>
                </a:solidFill>
              </a:rPr>
              <a:t> 	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86439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26C2E-7A5D-5651-C7F2-2C4CB04EC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4DBE05C-02D3-5963-6AB4-AE1CED27C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87552"/>
          </a:xfrm>
        </p:spPr>
        <p:txBody>
          <a:bodyPr>
            <a:normAutofit/>
          </a:bodyPr>
          <a:lstStyle/>
          <a:p>
            <a:pPr algn="ctr"/>
            <a:r>
              <a:rPr lang="en-US" sz="4000" b="1" i="1" u="sng" dirty="0"/>
              <a:t>Let Him Deny Himself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CCADD5-EC75-333F-1AA6-CD7315D24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" y="987553"/>
            <a:ext cx="8759952" cy="565099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000" b="1" dirty="0">
                <a:solidFill>
                  <a:schemeClr val="accent5">
                    <a:lumMod val="75000"/>
                  </a:schemeClr>
                </a:solidFill>
              </a:rPr>
              <a:t>Mindset that Helps: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/>
              <a:t>1.  </a:t>
            </a:r>
            <a:r>
              <a:rPr lang="en-US" sz="3000" b="1" dirty="0">
                <a:solidFill>
                  <a:srgbClr val="FF0000"/>
                </a:solidFill>
              </a:rPr>
              <a:t>(1 Jn 2:15-17)  </a:t>
            </a:r>
            <a:r>
              <a:rPr lang="en-US" sz="3000" b="1" dirty="0"/>
              <a:t>The world is passing away (v.17)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/>
              <a:t>        Can’t love the world and Father at same time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0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/>
              <a:t>2.  </a:t>
            </a:r>
            <a:r>
              <a:rPr lang="en-US" sz="3000" b="1" dirty="0">
                <a:solidFill>
                  <a:srgbClr val="FF0000"/>
                </a:solidFill>
              </a:rPr>
              <a:t>(Heb 11:13-16)  </a:t>
            </a:r>
            <a:r>
              <a:rPr lang="en-US" sz="3000" b="1" dirty="0"/>
              <a:t>Just a stranger / pilgrim on earth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/>
              <a:t>	Desire a better, heavenly country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/>
              <a:t>3.  </a:t>
            </a:r>
            <a:r>
              <a:rPr lang="en-US" sz="3000" b="1" dirty="0">
                <a:solidFill>
                  <a:srgbClr val="FF0000"/>
                </a:solidFill>
              </a:rPr>
              <a:t>(Matt 16:24-26) </a:t>
            </a:r>
            <a:r>
              <a:rPr lang="en-US" sz="3000" b="1" dirty="0"/>
              <a:t>No worldly gain is worth the soul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3000" b="1" dirty="0"/>
              <a:t>	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/>
              <a:t>	    		</a:t>
            </a:r>
            <a:r>
              <a:rPr lang="en-US" b="1" dirty="0">
                <a:solidFill>
                  <a:srgbClr val="FF0000"/>
                </a:solidFill>
              </a:rPr>
              <a:t> 	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87442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6B320F-9682-1E49-6704-33B2344BC5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C8D8A9A-02FA-2254-14CA-8F625825D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87552"/>
          </a:xfrm>
        </p:spPr>
        <p:txBody>
          <a:bodyPr>
            <a:normAutofit/>
          </a:bodyPr>
          <a:lstStyle/>
          <a:p>
            <a:pPr algn="ctr"/>
            <a:r>
              <a:rPr lang="en-US" sz="4000" b="1" i="1" u="sng" dirty="0"/>
              <a:t>Let Him Deny Himself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B37A17-8CF5-0501-E091-0CBF868EE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" y="987553"/>
            <a:ext cx="8759952" cy="565099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000" b="1" dirty="0"/>
              <a:t>	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 </a:t>
            </a:r>
            <a:r>
              <a:rPr lang="en-US" sz="3600" b="1" dirty="0"/>
              <a:t>We Can Be Denied by Jesus: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600" b="1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0000"/>
                </a:solidFill>
              </a:rPr>
              <a:t>	Lk 12:8-9</a:t>
            </a:r>
          </a:p>
          <a:p>
            <a:pPr marL="0" indent="0">
              <a:lnSpc>
                <a:spcPct val="100000"/>
              </a:lnSpc>
              <a:buNone/>
            </a:pPr>
            <a:endParaRPr lang="en-US" sz="3600" b="1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0000"/>
                </a:solidFill>
              </a:rPr>
              <a:t>	Matt 7:22-23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/>
              <a:t>	    		</a:t>
            </a:r>
            <a:r>
              <a:rPr lang="en-US" b="1" dirty="0">
                <a:solidFill>
                  <a:srgbClr val="FF0000"/>
                </a:solidFill>
              </a:rPr>
              <a:t> 	</a:t>
            </a: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endParaRPr lang="en-US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83057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1139</TotalTime>
  <Words>584</Words>
  <Application>Microsoft Office PowerPoint</Application>
  <PresentationFormat>On-screen Show (4:3)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Let Him Deny Himself</vt:lpstr>
      <vt:lpstr>Let Him Deny Himself</vt:lpstr>
      <vt:lpstr>Let Him Deny Himself</vt:lpstr>
      <vt:lpstr>Let Him Deny Himself</vt:lpstr>
      <vt:lpstr>Let Him Deny Himself</vt:lpstr>
      <vt:lpstr>Let Him Deny Himself</vt:lpstr>
      <vt:lpstr>Let Him Deny Himself</vt:lpstr>
      <vt:lpstr>Let Him Deny Himself</vt:lpstr>
      <vt:lpstr>Let Him Deny Himself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Derrick Weir</dc:creator>
  <cp:lastModifiedBy>Norris Long</cp:lastModifiedBy>
  <cp:revision>32</cp:revision>
  <dcterms:created xsi:type="dcterms:W3CDTF">2025-04-23T03:07:06Z</dcterms:created>
  <dcterms:modified xsi:type="dcterms:W3CDTF">2026-03-01T22:28:17Z</dcterms:modified>
</cp:coreProperties>
</file>