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1" r:id="rId5"/>
    <p:sldId id="260" r:id="rId6"/>
    <p:sldId id="262" r:id="rId7"/>
    <p:sldId id="263" r:id="rId8"/>
    <p:sldId id="264" r:id="rId9"/>
    <p:sldId id="25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847312-B738-47BB-8270-BAC7FEDBE013}" v="10" dt="2026-04-19T13:17:56.9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41" d="100"/>
          <a:sy n="41" d="100"/>
        </p:scale>
        <p:origin x="1952" y="2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ry Fite" userId="5c817e7aab5c3f9a" providerId="LiveId" clId="{C01970DF-CA25-4E40-B922-894826FCC483}"/>
    <pc:docChg chg="undo custSel addSld modSld">
      <pc:chgData name="Jerry Fite" userId="5c817e7aab5c3f9a" providerId="LiveId" clId="{C01970DF-CA25-4E40-B922-894826FCC483}" dt="2026-04-19T13:17:56.997" v="1195"/>
      <pc:docMkLst>
        <pc:docMk/>
      </pc:docMkLst>
      <pc:sldChg chg="modSp new mod modTransition modAnim">
        <pc:chgData name="Jerry Fite" userId="5c817e7aab5c3f9a" providerId="LiveId" clId="{C01970DF-CA25-4E40-B922-894826FCC483}" dt="2026-04-19T13:17:39.565" v="1193"/>
        <pc:sldMkLst>
          <pc:docMk/>
          <pc:sldMk cId="4010407664" sldId="263"/>
        </pc:sldMkLst>
        <pc:spChg chg="mod">
          <ac:chgData name="Jerry Fite" userId="5c817e7aab5c3f9a" providerId="LiveId" clId="{C01970DF-CA25-4E40-B922-894826FCC483}" dt="2026-04-19T12:31:15.854" v="34" actId="20577"/>
          <ac:spMkLst>
            <pc:docMk/>
            <pc:sldMk cId="4010407664" sldId="263"/>
            <ac:spMk id="2" creationId="{6DF1A4E5-2971-0E68-F2AC-925318DD0FF8}"/>
          </ac:spMkLst>
        </pc:spChg>
        <pc:spChg chg="mod">
          <ac:chgData name="Jerry Fite" userId="5c817e7aab5c3f9a" providerId="LiveId" clId="{C01970DF-CA25-4E40-B922-894826FCC483}" dt="2026-04-19T12:46:44.417" v="440" actId="114"/>
          <ac:spMkLst>
            <pc:docMk/>
            <pc:sldMk cId="4010407664" sldId="263"/>
            <ac:spMk id="3" creationId="{583F5E1D-3F83-1E8D-32A8-242AEF194A59}"/>
          </ac:spMkLst>
        </pc:spChg>
      </pc:sldChg>
      <pc:sldChg chg="modSp add mod modTransition modAnim">
        <pc:chgData name="Jerry Fite" userId="5c817e7aab5c3f9a" providerId="LiveId" clId="{C01970DF-CA25-4E40-B922-894826FCC483}" dt="2026-04-19T13:17:56.997" v="1195"/>
        <pc:sldMkLst>
          <pc:docMk/>
          <pc:sldMk cId="957205934" sldId="264"/>
        </pc:sldMkLst>
        <pc:spChg chg="mod">
          <ac:chgData name="Jerry Fite" userId="5c817e7aab5c3f9a" providerId="LiveId" clId="{C01970DF-CA25-4E40-B922-894826FCC483}" dt="2026-04-19T12:48:58.092" v="473" actId="20577"/>
          <ac:spMkLst>
            <pc:docMk/>
            <pc:sldMk cId="957205934" sldId="264"/>
            <ac:spMk id="2" creationId="{933B7B9B-BFF8-2CC8-AD09-4814187CE4C6}"/>
          </ac:spMkLst>
        </pc:spChg>
        <pc:spChg chg="mod">
          <ac:chgData name="Jerry Fite" userId="5c817e7aab5c3f9a" providerId="LiveId" clId="{C01970DF-CA25-4E40-B922-894826FCC483}" dt="2026-04-19T13:08:19.920" v="1185" actId="207"/>
          <ac:spMkLst>
            <pc:docMk/>
            <pc:sldMk cId="957205934" sldId="264"/>
            <ac:spMk id="3" creationId="{E5F248C1-7D0E-61B8-52D2-9782F1227F8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364A0B5-EF50-4FBB-8CB0-F1C8B3A4DC2F}"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2914856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64A0B5-EF50-4FBB-8CB0-F1C8B3A4DC2F}"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3060626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64A0B5-EF50-4FBB-8CB0-F1C8B3A4DC2F}"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945510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64A0B5-EF50-4FBB-8CB0-F1C8B3A4DC2F}"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64632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64A0B5-EF50-4FBB-8CB0-F1C8B3A4DC2F}"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1216615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64A0B5-EF50-4FBB-8CB0-F1C8B3A4DC2F}"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2908380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64A0B5-EF50-4FBB-8CB0-F1C8B3A4DC2F}" type="datetimeFigureOut">
              <a:rPr lang="en-US" smtClean="0"/>
              <a:t>4/19/2026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225464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64A0B5-EF50-4FBB-8CB0-F1C8B3A4DC2F}" type="datetimeFigureOut">
              <a:rPr lang="en-US" smtClean="0"/>
              <a:t>4/19/2026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209566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64A0B5-EF50-4FBB-8CB0-F1C8B3A4DC2F}" type="datetimeFigureOut">
              <a:rPr lang="en-US" smtClean="0"/>
              <a:t>4/19/2026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1870933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64A0B5-EF50-4FBB-8CB0-F1C8B3A4DC2F}"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2558969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64A0B5-EF50-4FBB-8CB0-F1C8B3A4DC2F}"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4DBDD7-F079-43E3-A1CA-69ADF616DDB2}" type="slidenum">
              <a:rPr lang="en-US" smtClean="0"/>
              <a:t>‹#›</a:t>
            </a:fld>
            <a:endParaRPr lang="en-US"/>
          </a:p>
        </p:txBody>
      </p:sp>
    </p:spTree>
    <p:extLst>
      <p:ext uri="{BB962C8B-B14F-4D97-AF65-F5344CB8AC3E}">
        <p14:creationId xmlns:p14="http://schemas.microsoft.com/office/powerpoint/2010/main" val="3146011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64A0B5-EF50-4FBB-8CB0-F1C8B3A4DC2F}" type="datetimeFigureOut">
              <a:rPr lang="en-US" smtClean="0"/>
              <a:t>4/19/2026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14DBDD7-F079-43E3-A1CA-69ADF616DDB2}" type="slidenum">
              <a:rPr lang="en-US" smtClean="0"/>
              <a:t>‹#›</a:t>
            </a:fld>
            <a:endParaRPr lang="en-US"/>
          </a:p>
        </p:txBody>
      </p:sp>
    </p:spTree>
    <p:extLst>
      <p:ext uri="{BB962C8B-B14F-4D97-AF65-F5344CB8AC3E}">
        <p14:creationId xmlns:p14="http://schemas.microsoft.com/office/powerpoint/2010/main" val="3115017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5884F-3010-7867-2677-7205B6FDBE5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499FF565-B657-A165-3D8D-EE4C0C4B5F5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55950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1" name="Rectangle 1040">
            <a:extLst>
              <a:ext uri="{FF2B5EF4-FFF2-40B4-BE49-F238E27FC236}">
                <a16:creationId xmlns:a16="http://schemas.microsoft.com/office/drawing/2014/main" id="{854DEE1C-7FD6-4FA0-A96A-BDF952F19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86E5075-6F6C-95A4-CC6F-90805D94472F}"/>
              </a:ext>
            </a:extLst>
          </p:cNvPr>
          <p:cNvSpPr txBox="1"/>
          <p:nvPr/>
        </p:nvSpPr>
        <p:spPr>
          <a:xfrm>
            <a:off x="1143000" y="4370227"/>
            <a:ext cx="6858000" cy="1193138"/>
          </a:xfrm>
          <a:prstGeom prst="rect">
            <a:avLst/>
          </a:prstGeom>
        </p:spPr>
        <p:txBody>
          <a:bodyPr vert="horz" lIns="91440" tIns="45720" rIns="91440" bIns="45720" rtlCol="0" anchor="b">
            <a:normAutofit/>
          </a:bodyPr>
          <a:lstStyle/>
          <a:p>
            <a:pPr algn="ctr" defTabSz="914400">
              <a:lnSpc>
                <a:spcPct val="90000"/>
              </a:lnSpc>
              <a:spcBef>
                <a:spcPct val="0"/>
              </a:spcBef>
              <a:spcAft>
                <a:spcPts val="600"/>
              </a:spcAft>
            </a:pPr>
            <a:r>
              <a:rPr lang="en-US" sz="3800" dirty="0">
                <a:latin typeface="+mj-lt"/>
                <a:ea typeface="+mj-ea"/>
                <a:cs typeface="+mj-cs"/>
              </a:rPr>
              <a:t>Our Most Important Response To God</a:t>
            </a:r>
          </a:p>
        </p:txBody>
      </p:sp>
      <p:pic>
        <p:nvPicPr>
          <p:cNvPr id="1026" name="Picture 2" descr="god's response to our worship – Larus ...">
            <a:extLst>
              <a:ext uri="{FF2B5EF4-FFF2-40B4-BE49-F238E27FC236}">
                <a16:creationId xmlns:a16="http://schemas.microsoft.com/office/drawing/2014/main" id="{7D54FC41-DB91-9D0F-1058-819E165842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8" r="1" b="1"/>
          <a:stretch>
            <a:fillRect/>
          </a:stretch>
        </p:blipFill>
        <p:spPr bwMode="auto">
          <a:xfrm>
            <a:off x="1267534" y="386205"/>
            <a:ext cx="6677581" cy="3766876"/>
          </a:xfrm>
          <a:custGeom>
            <a:avLst/>
            <a:gdLst/>
            <a:ahLst/>
            <a:cxnLst/>
            <a:rect l="l" t="t" r="r" b="b"/>
            <a:pathLst>
              <a:path w="8903441" h="3766876">
                <a:moveTo>
                  <a:pt x="8890380" y="1667288"/>
                </a:moveTo>
                <a:lnTo>
                  <a:pt x="8895460" y="1677046"/>
                </a:lnTo>
                <a:cubicBezTo>
                  <a:pt x="8905866" y="1703466"/>
                  <a:pt x="8906717" y="1724063"/>
                  <a:pt x="8894323" y="1729738"/>
                </a:cubicBezTo>
                <a:lnTo>
                  <a:pt x="8891365" y="1729349"/>
                </a:lnTo>
                <a:lnTo>
                  <a:pt x="8891421" y="1712412"/>
                </a:lnTo>
                <a:cubicBezTo>
                  <a:pt x="8891337" y="1700170"/>
                  <a:pt x="8891138" y="1688653"/>
                  <a:pt x="8890856" y="1678595"/>
                </a:cubicBezTo>
                <a:close/>
                <a:moveTo>
                  <a:pt x="8888451" y="1641624"/>
                </a:moveTo>
                <a:cubicBezTo>
                  <a:pt x="8888927" y="1642911"/>
                  <a:pt x="8889388" y="1647125"/>
                  <a:pt x="8889800" y="1653531"/>
                </a:cubicBezTo>
                <a:lnTo>
                  <a:pt x="8890380" y="1667288"/>
                </a:lnTo>
                <a:lnTo>
                  <a:pt x="8884645" y="1656272"/>
                </a:lnTo>
                <a:lnTo>
                  <a:pt x="8886368" y="1643902"/>
                </a:lnTo>
                <a:cubicBezTo>
                  <a:pt x="8887058" y="1640758"/>
                  <a:pt x="8887743" y="1639762"/>
                  <a:pt x="8888451" y="1641624"/>
                </a:cubicBezTo>
                <a:close/>
                <a:moveTo>
                  <a:pt x="999724" y="1241031"/>
                </a:moveTo>
                <a:cubicBezTo>
                  <a:pt x="998379" y="1242269"/>
                  <a:pt x="996554" y="1243547"/>
                  <a:pt x="995210" y="1244785"/>
                </a:cubicBezTo>
                <a:cubicBezTo>
                  <a:pt x="1005261" y="1248940"/>
                  <a:pt x="1015746" y="1252497"/>
                  <a:pt x="1025774" y="1256374"/>
                </a:cubicBezTo>
                <a:cubicBezTo>
                  <a:pt x="1037480" y="1257305"/>
                  <a:pt x="1049668" y="1258195"/>
                  <a:pt x="1060894" y="1259168"/>
                </a:cubicBezTo>
                <a:cubicBezTo>
                  <a:pt x="1040504" y="1253123"/>
                  <a:pt x="1020115" y="1247076"/>
                  <a:pt x="999724" y="1241031"/>
                </a:cubicBezTo>
                <a:close/>
                <a:moveTo>
                  <a:pt x="1319296" y="820371"/>
                </a:moveTo>
                <a:cubicBezTo>
                  <a:pt x="1421680" y="872109"/>
                  <a:pt x="1548101" y="905226"/>
                  <a:pt x="1681342" y="933268"/>
                </a:cubicBezTo>
                <a:cubicBezTo>
                  <a:pt x="1683167" y="931988"/>
                  <a:pt x="1684512" y="930751"/>
                  <a:pt x="1686338" y="929471"/>
                </a:cubicBezTo>
                <a:cubicBezTo>
                  <a:pt x="1563998" y="893197"/>
                  <a:pt x="1441635" y="856646"/>
                  <a:pt x="1319296" y="820371"/>
                </a:cubicBezTo>
                <a:close/>
                <a:moveTo>
                  <a:pt x="7894848" y="858"/>
                </a:moveTo>
                <a:cubicBezTo>
                  <a:pt x="7906700" y="3455"/>
                  <a:pt x="7910528" y="8436"/>
                  <a:pt x="7907341" y="16271"/>
                </a:cubicBezTo>
                <a:cubicBezTo>
                  <a:pt x="7902882" y="26177"/>
                  <a:pt x="7893520" y="35394"/>
                  <a:pt x="7882642" y="43904"/>
                </a:cubicBezTo>
                <a:cubicBezTo>
                  <a:pt x="7831903" y="83897"/>
                  <a:pt x="7856047" y="94090"/>
                  <a:pt x="7927648" y="93123"/>
                </a:cubicBezTo>
                <a:cubicBezTo>
                  <a:pt x="7991511" y="92274"/>
                  <a:pt x="8055318" y="85274"/>
                  <a:pt x="8119655" y="78787"/>
                </a:cubicBezTo>
                <a:cubicBezTo>
                  <a:pt x="8151329" y="75447"/>
                  <a:pt x="8152942" y="77265"/>
                  <a:pt x="8141786" y="93635"/>
                </a:cubicBezTo>
                <a:cubicBezTo>
                  <a:pt x="8123815" y="120677"/>
                  <a:pt x="8122595" y="145410"/>
                  <a:pt x="8151055" y="166138"/>
                </a:cubicBezTo>
                <a:cubicBezTo>
                  <a:pt x="8157767" y="170866"/>
                  <a:pt x="8162605" y="176318"/>
                  <a:pt x="8160811" y="183471"/>
                </a:cubicBezTo>
                <a:cubicBezTo>
                  <a:pt x="8152723" y="212724"/>
                  <a:pt x="8169841" y="236686"/>
                  <a:pt x="8187466" y="260884"/>
                </a:cubicBezTo>
                <a:cubicBezTo>
                  <a:pt x="8217175" y="301371"/>
                  <a:pt x="8254836" y="338641"/>
                  <a:pt x="8295790" y="374783"/>
                </a:cubicBezTo>
                <a:cubicBezTo>
                  <a:pt x="8324664" y="400232"/>
                  <a:pt x="8342922" y="431650"/>
                  <a:pt x="8406170" y="440370"/>
                </a:cubicBezTo>
                <a:cubicBezTo>
                  <a:pt x="8421364" y="442394"/>
                  <a:pt x="8426373" y="449790"/>
                  <a:pt x="8420903" y="459225"/>
                </a:cubicBezTo>
                <a:cubicBezTo>
                  <a:pt x="8402820" y="490474"/>
                  <a:pt x="8417534" y="514648"/>
                  <a:pt x="8450800" y="534955"/>
                </a:cubicBezTo>
                <a:cubicBezTo>
                  <a:pt x="8462563" y="542037"/>
                  <a:pt x="8458146" y="546902"/>
                  <a:pt x="8442097" y="551669"/>
                </a:cubicBezTo>
                <a:cubicBezTo>
                  <a:pt x="8423667" y="556925"/>
                  <a:pt x="8409328" y="564619"/>
                  <a:pt x="8398067" y="574282"/>
                </a:cubicBezTo>
                <a:cubicBezTo>
                  <a:pt x="8379577" y="589897"/>
                  <a:pt x="8370872" y="606612"/>
                  <a:pt x="8363634" y="623477"/>
                </a:cubicBezTo>
                <a:cubicBezTo>
                  <a:pt x="8352394" y="649929"/>
                  <a:pt x="8339133" y="675439"/>
                  <a:pt x="8295388" y="695789"/>
                </a:cubicBezTo>
                <a:cubicBezTo>
                  <a:pt x="8282368" y="701969"/>
                  <a:pt x="8271923" y="709882"/>
                  <a:pt x="8260972" y="717559"/>
                </a:cubicBezTo>
                <a:cubicBezTo>
                  <a:pt x="8264466" y="724248"/>
                  <a:pt x="8273101" y="728807"/>
                  <a:pt x="8289132" y="729358"/>
                </a:cubicBezTo>
                <a:cubicBezTo>
                  <a:pt x="8391169" y="732995"/>
                  <a:pt x="8386647" y="769770"/>
                  <a:pt x="8387346" y="810845"/>
                </a:cubicBezTo>
                <a:cubicBezTo>
                  <a:pt x="8388418" y="861681"/>
                  <a:pt x="8330862" y="890238"/>
                  <a:pt x="8259532" y="916368"/>
                </a:cubicBezTo>
                <a:cubicBezTo>
                  <a:pt x="8235122" y="925226"/>
                  <a:pt x="8199529" y="928071"/>
                  <a:pt x="8191769" y="950020"/>
                </a:cubicBezTo>
                <a:cubicBezTo>
                  <a:pt x="8234379" y="966427"/>
                  <a:pt x="8282955" y="945934"/>
                  <a:pt x="8327664" y="947606"/>
                </a:cubicBezTo>
                <a:cubicBezTo>
                  <a:pt x="8364609" y="949119"/>
                  <a:pt x="8424473" y="941347"/>
                  <a:pt x="8378206" y="982626"/>
                </a:cubicBezTo>
                <a:cubicBezTo>
                  <a:pt x="8364736" y="994722"/>
                  <a:pt x="8382242" y="1001021"/>
                  <a:pt x="8400605" y="1000529"/>
                </a:cubicBezTo>
                <a:cubicBezTo>
                  <a:pt x="8549357" y="995586"/>
                  <a:pt x="8487684" y="1076555"/>
                  <a:pt x="8538706" y="1111533"/>
                </a:cubicBezTo>
                <a:cubicBezTo>
                  <a:pt x="8553092" y="1120905"/>
                  <a:pt x="8540810" y="1141011"/>
                  <a:pt x="8520556" y="1147547"/>
                </a:cubicBezTo>
                <a:cubicBezTo>
                  <a:pt x="8392015" y="1189611"/>
                  <a:pt x="8380569" y="1263373"/>
                  <a:pt x="8322605" y="1331423"/>
                </a:cubicBezTo>
                <a:cubicBezTo>
                  <a:pt x="8393509" y="1350105"/>
                  <a:pt x="8476647" y="1348124"/>
                  <a:pt x="8552563" y="1357692"/>
                </a:cubicBezTo>
                <a:cubicBezTo>
                  <a:pt x="8631413" y="1367560"/>
                  <a:pt x="8632510" y="1380057"/>
                  <a:pt x="8572872" y="1434543"/>
                </a:cubicBezTo>
                <a:cubicBezTo>
                  <a:pt x="8740108" y="1430496"/>
                  <a:pt x="8740108" y="1430496"/>
                  <a:pt x="8695911" y="1511890"/>
                </a:cubicBezTo>
                <a:cubicBezTo>
                  <a:pt x="8766152" y="1509223"/>
                  <a:pt x="8835070" y="1574251"/>
                  <a:pt x="8873147" y="1634187"/>
                </a:cubicBezTo>
                <a:lnTo>
                  <a:pt x="8884645" y="1656272"/>
                </a:lnTo>
                <a:lnTo>
                  <a:pt x="8884254" y="1659075"/>
                </a:lnTo>
                <a:cubicBezTo>
                  <a:pt x="8882795" y="1672543"/>
                  <a:pt x="8881198" y="1691773"/>
                  <a:pt x="8879232" y="1711097"/>
                </a:cubicBezTo>
                <a:lnTo>
                  <a:pt x="8877347" y="1727504"/>
                </a:lnTo>
                <a:lnTo>
                  <a:pt x="8865337" y="1725923"/>
                </a:lnTo>
                <a:cubicBezTo>
                  <a:pt x="8855639" y="1721668"/>
                  <a:pt x="8848716" y="1720054"/>
                  <a:pt x="8843722" y="1720152"/>
                </a:cubicBezTo>
                <a:cubicBezTo>
                  <a:pt x="8828739" y="1720444"/>
                  <a:pt x="8831115" y="1736133"/>
                  <a:pt x="8828004" y="1742073"/>
                </a:cubicBezTo>
                <a:cubicBezTo>
                  <a:pt x="8817547" y="1760900"/>
                  <a:pt x="8843589" y="1770647"/>
                  <a:pt x="8861127" y="1782820"/>
                </a:cubicBezTo>
                <a:cubicBezTo>
                  <a:pt x="8867694" y="1787281"/>
                  <a:pt x="8872382" y="1766445"/>
                  <a:pt x="8875975" y="1739445"/>
                </a:cubicBezTo>
                <a:lnTo>
                  <a:pt x="8877347" y="1727504"/>
                </a:lnTo>
                <a:lnTo>
                  <a:pt x="8891365" y="1729349"/>
                </a:lnTo>
                <a:lnTo>
                  <a:pt x="8891294" y="1750579"/>
                </a:lnTo>
                <a:cubicBezTo>
                  <a:pt x="8890576" y="1802412"/>
                  <a:pt x="8887485" y="1854103"/>
                  <a:pt x="8879895" y="1858687"/>
                </a:cubicBezTo>
                <a:cubicBezTo>
                  <a:pt x="8799411" y="1907447"/>
                  <a:pt x="8858072" y="1996322"/>
                  <a:pt x="8700018" y="2022228"/>
                </a:cubicBezTo>
                <a:cubicBezTo>
                  <a:pt x="8628887" y="2034069"/>
                  <a:pt x="8597252" y="2070985"/>
                  <a:pt x="8546517" y="2094468"/>
                </a:cubicBezTo>
                <a:cubicBezTo>
                  <a:pt x="8369592" y="2175758"/>
                  <a:pt x="8254890" y="2270617"/>
                  <a:pt x="8208310" y="2391116"/>
                </a:cubicBezTo>
                <a:cubicBezTo>
                  <a:pt x="8195251" y="2424444"/>
                  <a:pt x="8137916" y="2455501"/>
                  <a:pt x="8101924" y="2486924"/>
                </a:cubicBezTo>
                <a:cubicBezTo>
                  <a:pt x="8122498" y="2506105"/>
                  <a:pt x="8219539" y="2452814"/>
                  <a:pt x="8188722" y="2510086"/>
                </a:cubicBezTo>
                <a:cubicBezTo>
                  <a:pt x="8165388" y="2553270"/>
                  <a:pt x="8098391" y="2584616"/>
                  <a:pt x="8035596" y="2614194"/>
                </a:cubicBezTo>
                <a:cubicBezTo>
                  <a:pt x="7963481" y="2647947"/>
                  <a:pt x="7883214" y="2677100"/>
                  <a:pt x="7854509" y="2730830"/>
                </a:cubicBezTo>
                <a:cubicBezTo>
                  <a:pt x="7848249" y="2742293"/>
                  <a:pt x="6341566" y="3671513"/>
                  <a:pt x="4141410" y="3763614"/>
                </a:cubicBezTo>
                <a:cubicBezTo>
                  <a:pt x="3781875" y="3778662"/>
                  <a:pt x="2353277" y="3737838"/>
                  <a:pt x="2161737" y="3718831"/>
                </a:cubicBezTo>
                <a:cubicBezTo>
                  <a:pt x="1964811" y="3699179"/>
                  <a:pt x="1793107" y="3646810"/>
                  <a:pt x="1591600" y="3635674"/>
                </a:cubicBezTo>
                <a:cubicBezTo>
                  <a:pt x="1485018" y="3629919"/>
                  <a:pt x="1381185" y="3611329"/>
                  <a:pt x="1390654" y="3531585"/>
                </a:cubicBezTo>
                <a:cubicBezTo>
                  <a:pt x="1393510" y="3508948"/>
                  <a:pt x="1364047" y="3493344"/>
                  <a:pt x="1320867" y="3503571"/>
                </a:cubicBezTo>
                <a:cubicBezTo>
                  <a:pt x="1239265" y="3523046"/>
                  <a:pt x="1198946" y="3494124"/>
                  <a:pt x="1150681" y="3474015"/>
                </a:cubicBezTo>
                <a:cubicBezTo>
                  <a:pt x="1065213" y="3438422"/>
                  <a:pt x="982868" y="3399757"/>
                  <a:pt x="851974" y="3403971"/>
                </a:cubicBezTo>
                <a:cubicBezTo>
                  <a:pt x="873994" y="3367898"/>
                  <a:pt x="917237" y="3369420"/>
                  <a:pt x="956780" y="3372944"/>
                </a:cubicBezTo>
                <a:cubicBezTo>
                  <a:pt x="1061276" y="3382521"/>
                  <a:pt x="1164043" y="3394488"/>
                  <a:pt x="1268515" y="3403788"/>
                </a:cubicBezTo>
                <a:cubicBezTo>
                  <a:pt x="1336376" y="3409863"/>
                  <a:pt x="1404651" y="3420660"/>
                  <a:pt x="1492884" y="3399484"/>
                </a:cubicBezTo>
                <a:cubicBezTo>
                  <a:pt x="1410006" y="3338199"/>
                  <a:pt x="1277736" y="3337777"/>
                  <a:pt x="1169657" y="3325996"/>
                </a:cubicBezTo>
                <a:cubicBezTo>
                  <a:pt x="1034677" y="3311259"/>
                  <a:pt x="951965" y="3268429"/>
                  <a:pt x="853866" y="3221353"/>
                </a:cubicBezTo>
                <a:cubicBezTo>
                  <a:pt x="950752" y="3199416"/>
                  <a:pt x="1014418" y="3234964"/>
                  <a:pt x="1090648" y="3226034"/>
                </a:cubicBezTo>
                <a:cubicBezTo>
                  <a:pt x="1094340" y="3218434"/>
                  <a:pt x="1100169" y="3207568"/>
                  <a:pt x="1099183" y="3207375"/>
                </a:cubicBezTo>
                <a:cubicBezTo>
                  <a:pt x="971072" y="3188118"/>
                  <a:pt x="907890" y="3136018"/>
                  <a:pt x="882137" y="3068880"/>
                </a:cubicBezTo>
                <a:cubicBezTo>
                  <a:pt x="868924" y="3034221"/>
                  <a:pt x="822286" y="3027121"/>
                  <a:pt x="776145" y="3014660"/>
                </a:cubicBezTo>
                <a:cubicBezTo>
                  <a:pt x="613874" y="2970419"/>
                  <a:pt x="443486" y="2933046"/>
                  <a:pt x="307191" y="2864697"/>
                </a:cubicBezTo>
                <a:cubicBezTo>
                  <a:pt x="457123" y="2862170"/>
                  <a:pt x="581367" y="2903594"/>
                  <a:pt x="743379" y="2911759"/>
                </a:cubicBezTo>
                <a:cubicBezTo>
                  <a:pt x="608349" y="2835743"/>
                  <a:pt x="439124" y="2806104"/>
                  <a:pt x="284020" y="2766269"/>
                </a:cubicBezTo>
                <a:cubicBezTo>
                  <a:pt x="213164" y="2748143"/>
                  <a:pt x="147010" y="2722889"/>
                  <a:pt x="63190" y="2717094"/>
                </a:cubicBezTo>
                <a:cubicBezTo>
                  <a:pt x="33455" y="2714947"/>
                  <a:pt x="-16425" y="2709531"/>
                  <a:pt x="5340" y="2681595"/>
                </a:cubicBezTo>
                <a:cubicBezTo>
                  <a:pt x="23652" y="2658441"/>
                  <a:pt x="63627" y="2661368"/>
                  <a:pt x="100237" y="2664591"/>
                </a:cubicBezTo>
                <a:cubicBezTo>
                  <a:pt x="188123" y="2672547"/>
                  <a:pt x="277551" y="2664977"/>
                  <a:pt x="394328" y="2654447"/>
                </a:cubicBezTo>
                <a:cubicBezTo>
                  <a:pt x="290057" y="2592242"/>
                  <a:pt x="112140" y="2629127"/>
                  <a:pt x="21491" y="2562088"/>
                </a:cubicBezTo>
                <a:cubicBezTo>
                  <a:pt x="125636" y="2540073"/>
                  <a:pt x="208727" y="2559644"/>
                  <a:pt x="294268" y="2557453"/>
                </a:cubicBezTo>
                <a:cubicBezTo>
                  <a:pt x="371589" y="2555423"/>
                  <a:pt x="389695" y="2540961"/>
                  <a:pt x="367847" y="2501743"/>
                </a:cubicBezTo>
                <a:cubicBezTo>
                  <a:pt x="333905" y="2440640"/>
                  <a:pt x="373328" y="2404160"/>
                  <a:pt x="486858" y="2411824"/>
                </a:cubicBezTo>
                <a:cubicBezTo>
                  <a:pt x="592120" y="2419095"/>
                  <a:pt x="600599" y="2394285"/>
                  <a:pt x="570008" y="2360312"/>
                </a:cubicBezTo>
                <a:cubicBezTo>
                  <a:pt x="525457" y="2310774"/>
                  <a:pt x="567057" y="2265987"/>
                  <a:pt x="594400" y="2218813"/>
                </a:cubicBezTo>
                <a:cubicBezTo>
                  <a:pt x="635581" y="2147198"/>
                  <a:pt x="612469" y="2115647"/>
                  <a:pt x="505675" y="2074370"/>
                </a:cubicBezTo>
                <a:cubicBezTo>
                  <a:pt x="445534" y="2051386"/>
                  <a:pt x="381431" y="2032947"/>
                  <a:pt x="295650" y="2015851"/>
                </a:cubicBezTo>
                <a:cubicBezTo>
                  <a:pt x="487251" y="1985881"/>
                  <a:pt x="281423" y="1958614"/>
                  <a:pt x="346760" y="1924896"/>
                </a:cubicBezTo>
                <a:cubicBezTo>
                  <a:pt x="481788" y="1901571"/>
                  <a:pt x="600623" y="1980687"/>
                  <a:pt x="783461" y="1939173"/>
                </a:cubicBezTo>
                <a:cubicBezTo>
                  <a:pt x="547912" y="1882335"/>
                  <a:pt x="287006" y="1807013"/>
                  <a:pt x="112183" y="1719100"/>
                </a:cubicBezTo>
                <a:cubicBezTo>
                  <a:pt x="148588" y="1692398"/>
                  <a:pt x="188462" y="1710725"/>
                  <a:pt x="219936" y="1699568"/>
                </a:cubicBezTo>
                <a:cubicBezTo>
                  <a:pt x="218006" y="1694140"/>
                  <a:pt x="220184" y="1685834"/>
                  <a:pt x="214196" y="1683841"/>
                </a:cubicBezTo>
                <a:cubicBezTo>
                  <a:pt x="85284" y="1638910"/>
                  <a:pt x="83720" y="1637648"/>
                  <a:pt x="212296" y="1584947"/>
                </a:cubicBezTo>
                <a:cubicBezTo>
                  <a:pt x="257172" y="1566456"/>
                  <a:pt x="252206" y="1554019"/>
                  <a:pt x="226108" y="1538121"/>
                </a:cubicBezTo>
                <a:cubicBezTo>
                  <a:pt x="207682" y="1526866"/>
                  <a:pt x="185078" y="1517656"/>
                  <a:pt x="192710" y="1488723"/>
                </a:cubicBezTo>
                <a:cubicBezTo>
                  <a:pt x="268435" y="1518175"/>
                  <a:pt x="624154" y="1547955"/>
                  <a:pt x="685843" y="1538903"/>
                </a:cubicBezTo>
                <a:cubicBezTo>
                  <a:pt x="755173" y="1528619"/>
                  <a:pt x="994201" y="1520231"/>
                  <a:pt x="1067153" y="1523622"/>
                </a:cubicBezTo>
                <a:cubicBezTo>
                  <a:pt x="1063138" y="1522015"/>
                  <a:pt x="1059122" y="1520410"/>
                  <a:pt x="1055106" y="1518803"/>
                </a:cubicBezTo>
                <a:cubicBezTo>
                  <a:pt x="983007" y="1486514"/>
                  <a:pt x="909946" y="1454310"/>
                  <a:pt x="864245" y="1408231"/>
                </a:cubicBezTo>
                <a:cubicBezTo>
                  <a:pt x="862153" y="1406456"/>
                  <a:pt x="861045" y="1404874"/>
                  <a:pt x="856768" y="1405809"/>
                </a:cubicBezTo>
                <a:cubicBezTo>
                  <a:pt x="819307" y="1414974"/>
                  <a:pt x="822846" y="1400112"/>
                  <a:pt x="821342" y="1388491"/>
                </a:cubicBezTo>
                <a:cubicBezTo>
                  <a:pt x="819813" y="1376592"/>
                  <a:pt x="812736" y="1367699"/>
                  <a:pt x="784954" y="1371257"/>
                </a:cubicBezTo>
                <a:cubicBezTo>
                  <a:pt x="783512" y="1371384"/>
                  <a:pt x="781566" y="1371274"/>
                  <a:pt x="779619" y="1371165"/>
                </a:cubicBezTo>
                <a:cubicBezTo>
                  <a:pt x="766469" y="1370361"/>
                  <a:pt x="722835" y="1342290"/>
                  <a:pt x="728571" y="1335910"/>
                </a:cubicBezTo>
                <a:cubicBezTo>
                  <a:pt x="741389" y="1321912"/>
                  <a:pt x="726409" y="1316791"/>
                  <a:pt x="713734" y="1310348"/>
                </a:cubicBezTo>
                <a:cubicBezTo>
                  <a:pt x="696009" y="1301550"/>
                  <a:pt x="678333" y="1293308"/>
                  <a:pt x="659695" y="1285149"/>
                </a:cubicBezTo>
                <a:cubicBezTo>
                  <a:pt x="641562" y="1277227"/>
                  <a:pt x="622997" y="1269901"/>
                  <a:pt x="604409" y="1262299"/>
                </a:cubicBezTo>
                <a:cubicBezTo>
                  <a:pt x="561305" y="1256847"/>
                  <a:pt x="517819" y="1252549"/>
                  <a:pt x="472556" y="1250086"/>
                </a:cubicBezTo>
                <a:cubicBezTo>
                  <a:pt x="438951" y="1247999"/>
                  <a:pt x="401379" y="1244860"/>
                  <a:pt x="382690" y="1214040"/>
                </a:cubicBezTo>
                <a:cubicBezTo>
                  <a:pt x="418096" y="1214570"/>
                  <a:pt x="453575" y="1215933"/>
                  <a:pt x="489053" y="1217296"/>
                </a:cubicBezTo>
                <a:cubicBezTo>
                  <a:pt x="454954" y="1204059"/>
                  <a:pt x="421816" y="1190737"/>
                  <a:pt x="390047" y="1176456"/>
                </a:cubicBezTo>
                <a:cubicBezTo>
                  <a:pt x="363810" y="1164487"/>
                  <a:pt x="342232" y="1150431"/>
                  <a:pt x="333292" y="1131347"/>
                </a:cubicBezTo>
                <a:cubicBezTo>
                  <a:pt x="330930" y="1126518"/>
                  <a:pt x="329025" y="1121368"/>
                  <a:pt x="337841" y="1116956"/>
                </a:cubicBezTo>
                <a:cubicBezTo>
                  <a:pt x="347569" y="1111905"/>
                  <a:pt x="355552" y="1114562"/>
                  <a:pt x="363031" y="1116984"/>
                </a:cubicBezTo>
                <a:cubicBezTo>
                  <a:pt x="393929" y="1126864"/>
                  <a:pt x="425283" y="1136425"/>
                  <a:pt x="455724" y="1146625"/>
                </a:cubicBezTo>
                <a:cubicBezTo>
                  <a:pt x="496146" y="1160147"/>
                  <a:pt x="536111" y="1173989"/>
                  <a:pt x="576050" y="1187553"/>
                </a:cubicBezTo>
                <a:cubicBezTo>
                  <a:pt x="519650" y="1157524"/>
                  <a:pt x="457798" y="1131612"/>
                  <a:pt x="391358" y="1108621"/>
                </a:cubicBezTo>
                <a:cubicBezTo>
                  <a:pt x="343386" y="1091844"/>
                  <a:pt x="295414" y="1075067"/>
                  <a:pt x="258466" y="1051446"/>
                </a:cubicBezTo>
                <a:cubicBezTo>
                  <a:pt x="239512" y="1039678"/>
                  <a:pt x="230024" y="1025400"/>
                  <a:pt x="227119" y="1008864"/>
                </a:cubicBezTo>
                <a:cubicBezTo>
                  <a:pt x="226729" y="1004421"/>
                  <a:pt x="227253" y="999338"/>
                  <a:pt x="237176" y="996508"/>
                </a:cubicBezTo>
                <a:cubicBezTo>
                  <a:pt x="247123" y="993956"/>
                  <a:pt x="253208" y="997060"/>
                  <a:pt x="257395" y="1000610"/>
                </a:cubicBezTo>
                <a:cubicBezTo>
                  <a:pt x="262111" y="1004674"/>
                  <a:pt x="267716" y="1007820"/>
                  <a:pt x="275649" y="1009921"/>
                </a:cubicBezTo>
                <a:cubicBezTo>
                  <a:pt x="345186" y="1029563"/>
                  <a:pt x="406508" y="1054962"/>
                  <a:pt x="469199" y="1079402"/>
                </a:cubicBezTo>
                <a:cubicBezTo>
                  <a:pt x="558968" y="1114336"/>
                  <a:pt x="647368" y="1150231"/>
                  <a:pt x="753033" y="1173138"/>
                </a:cubicBezTo>
                <a:cubicBezTo>
                  <a:pt x="793015" y="1181661"/>
                  <a:pt x="834292" y="1188391"/>
                  <a:pt x="865682" y="1187316"/>
                </a:cubicBezTo>
                <a:cubicBezTo>
                  <a:pt x="750261" y="1147076"/>
                  <a:pt x="641375" y="1104025"/>
                  <a:pt x="543487" y="1053852"/>
                </a:cubicBezTo>
                <a:cubicBezTo>
                  <a:pt x="444589" y="1003208"/>
                  <a:pt x="357848" y="947579"/>
                  <a:pt x="295297" y="880592"/>
                </a:cubicBezTo>
                <a:cubicBezTo>
                  <a:pt x="288871" y="873601"/>
                  <a:pt x="284873" y="866676"/>
                  <a:pt x="264758" y="869281"/>
                </a:cubicBezTo>
                <a:cubicBezTo>
                  <a:pt x="255650" y="870360"/>
                  <a:pt x="252375" y="866170"/>
                  <a:pt x="254388" y="861516"/>
                </a:cubicBezTo>
                <a:cubicBezTo>
                  <a:pt x="266992" y="828509"/>
                  <a:pt x="236853" y="810726"/>
                  <a:pt x="190786" y="799099"/>
                </a:cubicBezTo>
                <a:cubicBezTo>
                  <a:pt x="176408" y="795324"/>
                  <a:pt x="175031" y="790688"/>
                  <a:pt x="184973" y="782539"/>
                </a:cubicBezTo>
                <a:cubicBezTo>
                  <a:pt x="198516" y="771277"/>
                  <a:pt x="196123" y="760574"/>
                  <a:pt x="187530" y="750974"/>
                </a:cubicBezTo>
                <a:cubicBezTo>
                  <a:pt x="182644" y="744967"/>
                  <a:pt x="176339" y="739364"/>
                  <a:pt x="170996" y="733676"/>
                </a:cubicBezTo>
                <a:cubicBezTo>
                  <a:pt x="167290" y="730083"/>
                  <a:pt x="161157" y="726424"/>
                  <a:pt x="169444" y="721499"/>
                </a:cubicBezTo>
                <a:cubicBezTo>
                  <a:pt x="177298" y="717172"/>
                  <a:pt x="185665" y="718676"/>
                  <a:pt x="193501" y="719668"/>
                </a:cubicBezTo>
                <a:cubicBezTo>
                  <a:pt x="231170" y="723917"/>
                  <a:pt x="254043" y="736181"/>
                  <a:pt x="265436" y="755609"/>
                </a:cubicBezTo>
                <a:cubicBezTo>
                  <a:pt x="273963" y="769971"/>
                  <a:pt x="281726" y="770130"/>
                  <a:pt x="302333" y="756567"/>
                </a:cubicBezTo>
                <a:cubicBezTo>
                  <a:pt x="317894" y="746247"/>
                  <a:pt x="332387" y="745814"/>
                  <a:pt x="346481" y="751853"/>
                </a:cubicBezTo>
                <a:cubicBezTo>
                  <a:pt x="354007" y="754830"/>
                  <a:pt x="358771" y="759448"/>
                  <a:pt x="364449" y="763428"/>
                </a:cubicBezTo>
                <a:cubicBezTo>
                  <a:pt x="392910" y="784156"/>
                  <a:pt x="422762" y="804202"/>
                  <a:pt x="467363" y="815678"/>
                </a:cubicBezTo>
                <a:cubicBezTo>
                  <a:pt x="487199" y="820933"/>
                  <a:pt x="508355" y="824672"/>
                  <a:pt x="537693" y="816781"/>
                </a:cubicBezTo>
                <a:cubicBezTo>
                  <a:pt x="518386" y="812039"/>
                  <a:pt x="499567" y="812852"/>
                  <a:pt x="482019" y="811593"/>
                </a:cubicBezTo>
                <a:cubicBezTo>
                  <a:pt x="464472" y="810335"/>
                  <a:pt x="454949" y="806693"/>
                  <a:pt x="467050" y="795557"/>
                </a:cubicBezTo>
                <a:cubicBezTo>
                  <a:pt x="473772" y="789371"/>
                  <a:pt x="472878" y="784693"/>
                  <a:pt x="465734" y="780562"/>
                </a:cubicBezTo>
                <a:cubicBezTo>
                  <a:pt x="442763" y="767188"/>
                  <a:pt x="430336" y="747011"/>
                  <a:pt x="384526" y="749353"/>
                </a:cubicBezTo>
                <a:cubicBezTo>
                  <a:pt x="382123" y="749564"/>
                  <a:pt x="379622" y="748664"/>
                  <a:pt x="377146" y="748041"/>
                </a:cubicBezTo>
                <a:cubicBezTo>
                  <a:pt x="367744" y="745789"/>
                  <a:pt x="357358" y="743342"/>
                  <a:pt x="360089" y="735827"/>
                </a:cubicBezTo>
                <a:cubicBezTo>
                  <a:pt x="363301" y="728269"/>
                  <a:pt x="375652" y="725506"/>
                  <a:pt x="386634" y="723703"/>
                </a:cubicBezTo>
                <a:cubicBezTo>
                  <a:pt x="414823" y="719269"/>
                  <a:pt x="437543" y="724271"/>
                  <a:pt x="459375" y="730191"/>
                </a:cubicBezTo>
                <a:cubicBezTo>
                  <a:pt x="512487" y="744837"/>
                  <a:pt x="556932" y="765561"/>
                  <a:pt x="603200" y="785006"/>
                </a:cubicBezTo>
                <a:cubicBezTo>
                  <a:pt x="672604" y="814173"/>
                  <a:pt x="734250" y="848778"/>
                  <a:pt x="810521" y="873425"/>
                </a:cubicBezTo>
                <a:cubicBezTo>
                  <a:pt x="1037317" y="946423"/>
                  <a:pt x="1260943" y="1021938"/>
                  <a:pt x="1494102" y="1090180"/>
                </a:cubicBezTo>
                <a:cubicBezTo>
                  <a:pt x="1580109" y="1115371"/>
                  <a:pt x="1667892" y="1138728"/>
                  <a:pt x="1756565" y="1161167"/>
                </a:cubicBezTo>
                <a:cubicBezTo>
                  <a:pt x="1756899" y="1159458"/>
                  <a:pt x="1757282" y="1158305"/>
                  <a:pt x="1757592" y="1156319"/>
                </a:cubicBezTo>
                <a:cubicBezTo>
                  <a:pt x="1757470" y="1154931"/>
                  <a:pt x="1757324" y="1153264"/>
                  <a:pt x="1757202" y="1151876"/>
                </a:cubicBezTo>
                <a:cubicBezTo>
                  <a:pt x="1694452" y="1137796"/>
                  <a:pt x="1632540" y="1122242"/>
                  <a:pt x="1572453" y="1105409"/>
                </a:cubicBezTo>
                <a:cubicBezTo>
                  <a:pt x="1424942" y="1063789"/>
                  <a:pt x="1288864" y="1014450"/>
                  <a:pt x="1171972" y="951953"/>
                </a:cubicBezTo>
                <a:cubicBezTo>
                  <a:pt x="1162328" y="946924"/>
                  <a:pt x="1152112" y="946421"/>
                  <a:pt x="1137334" y="949118"/>
                </a:cubicBezTo>
                <a:cubicBezTo>
                  <a:pt x="1089682" y="958058"/>
                  <a:pt x="1074050" y="951035"/>
                  <a:pt x="1081493" y="925476"/>
                </a:cubicBezTo>
                <a:cubicBezTo>
                  <a:pt x="1083360" y="919155"/>
                  <a:pt x="1083403" y="914115"/>
                  <a:pt x="1074768" y="909555"/>
                </a:cubicBezTo>
                <a:cubicBezTo>
                  <a:pt x="1036165" y="889158"/>
                  <a:pt x="995714" y="869763"/>
                  <a:pt x="952019" y="852050"/>
                </a:cubicBezTo>
                <a:cubicBezTo>
                  <a:pt x="871170" y="819410"/>
                  <a:pt x="784821" y="790332"/>
                  <a:pt x="709017" y="754450"/>
                </a:cubicBezTo>
                <a:cubicBezTo>
                  <a:pt x="686747" y="743533"/>
                  <a:pt x="669617" y="730485"/>
                  <a:pt x="659046" y="714902"/>
                </a:cubicBezTo>
                <a:cubicBezTo>
                  <a:pt x="655674" y="709602"/>
                  <a:pt x="653624" y="702786"/>
                  <a:pt x="664793" y="697608"/>
                </a:cubicBezTo>
                <a:cubicBezTo>
                  <a:pt x="675483" y="692472"/>
                  <a:pt x="684069" y="696476"/>
                  <a:pt x="692052" y="699133"/>
                </a:cubicBezTo>
                <a:cubicBezTo>
                  <a:pt x="725451" y="709913"/>
                  <a:pt x="759355" y="720929"/>
                  <a:pt x="792779" y="731987"/>
                </a:cubicBezTo>
                <a:cubicBezTo>
                  <a:pt x="826682" y="743003"/>
                  <a:pt x="860155" y="754616"/>
                  <a:pt x="895574" y="766338"/>
                </a:cubicBezTo>
                <a:cubicBezTo>
                  <a:pt x="897416" y="759741"/>
                  <a:pt x="890085" y="758985"/>
                  <a:pt x="886044" y="757101"/>
                </a:cubicBezTo>
                <a:cubicBezTo>
                  <a:pt x="828975" y="730489"/>
                  <a:pt x="766861" y="707118"/>
                  <a:pt x="702924" y="685027"/>
                </a:cubicBezTo>
                <a:cubicBezTo>
                  <a:pt x="653460" y="667821"/>
                  <a:pt x="605342" y="649378"/>
                  <a:pt x="571540" y="622962"/>
                </a:cubicBezTo>
                <a:cubicBezTo>
                  <a:pt x="558524" y="612632"/>
                  <a:pt x="551227" y="601239"/>
                  <a:pt x="552940" y="587657"/>
                </a:cubicBezTo>
                <a:cubicBezTo>
                  <a:pt x="553537" y="583407"/>
                  <a:pt x="554132" y="579157"/>
                  <a:pt x="563623" y="576925"/>
                </a:cubicBezTo>
                <a:cubicBezTo>
                  <a:pt x="571217" y="575139"/>
                  <a:pt x="576243" y="577216"/>
                  <a:pt x="580332" y="579656"/>
                </a:cubicBezTo>
                <a:cubicBezTo>
                  <a:pt x="587500" y="584063"/>
                  <a:pt x="594668" y="588471"/>
                  <a:pt x="604623" y="591516"/>
                </a:cubicBezTo>
                <a:cubicBezTo>
                  <a:pt x="664350" y="609779"/>
                  <a:pt x="720426" y="630601"/>
                  <a:pt x="775136" y="652383"/>
                </a:cubicBezTo>
                <a:cubicBezTo>
                  <a:pt x="864952" y="687874"/>
                  <a:pt x="953882" y="724283"/>
                  <a:pt x="1057795" y="749301"/>
                </a:cubicBezTo>
                <a:cubicBezTo>
                  <a:pt x="1096889" y="758742"/>
                  <a:pt x="1137304" y="766668"/>
                  <a:pt x="1183454" y="768213"/>
                </a:cubicBezTo>
                <a:cubicBezTo>
                  <a:pt x="1181768" y="765563"/>
                  <a:pt x="1178737" y="764150"/>
                  <a:pt x="1175732" y="763015"/>
                </a:cubicBezTo>
                <a:cubicBezTo>
                  <a:pt x="1075170" y="726508"/>
                  <a:pt x="977850" y="688319"/>
                  <a:pt x="888743" y="644370"/>
                </a:cubicBezTo>
                <a:cubicBezTo>
                  <a:pt x="778881" y="590211"/>
                  <a:pt x="683912" y="529148"/>
                  <a:pt x="615490" y="455960"/>
                </a:cubicBezTo>
                <a:cubicBezTo>
                  <a:pt x="612312" y="452882"/>
                  <a:pt x="610122" y="449996"/>
                  <a:pt x="602432" y="450671"/>
                </a:cubicBezTo>
                <a:cubicBezTo>
                  <a:pt x="582748" y="452678"/>
                  <a:pt x="580338" y="447293"/>
                  <a:pt x="582418" y="437876"/>
                </a:cubicBezTo>
                <a:cubicBezTo>
                  <a:pt x="588134" y="414707"/>
                  <a:pt x="573498" y="396964"/>
                  <a:pt x="539211" y="387101"/>
                </a:cubicBezTo>
                <a:cubicBezTo>
                  <a:pt x="514350" y="379769"/>
                  <a:pt x="493430" y="373210"/>
                  <a:pt x="519748" y="352990"/>
                </a:cubicBezTo>
                <a:cubicBezTo>
                  <a:pt x="526113" y="348234"/>
                  <a:pt x="523173" y="342336"/>
                  <a:pt x="520282" y="336993"/>
                </a:cubicBezTo>
                <a:cubicBezTo>
                  <a:pt x="516186" y="328957"/>
                  <a:pt x="507910" y="322968"/>
                  <a:pt x="498650" y="316785"/>
                </a:cubicBezTo>
                <a:cubicBezTo>
                  <a:pt x="493501" y="313319"/>
                  <a:pt x="487271" y="308549"/>
                  <a:pt x="493610" y="303515"/>
                </a:cubicBezTo>
                <a:cubicBezTo>
                  <a:pt x="500838" y="297564"/>
                  <a:pt x="511247" y="300288"/>
                  <a:pt x="519565" y="301237"/>
                </a:cubicBezTo>
                <a:cubicBezTo>
                  <a:pt x="557715" y="305444"/>
                  <a:pt x="581118" y="318221"/>
                  <a:pt x="592560" y="338204"/>
                </a:cubicBezTo>
                <a:cubicBezTo>
                  <a:pt x="599979" y="350985"/>
                  <a:pt x="609184" y="351016"/>
                  <a:pt x="627076" y="339652"/>
                </a:cubicBezTo>
                <a:cubicBezTo>
                  <a:pt x="647275" y="326965"/>
                  <a:pt x="664147" y="326044"/>
                  <a:pt x="679640" y="336997"/>
                </a:cubicBezTo>
                <a:cubicBezTo>
                  <a:pt x="692054" y="345981"/>
                  <a:pt x="702112" y="355732"/>
                  <a:pt x="716352" y="363437"/>
                </a:cubicBezTo>
                <a:cubicBezTo>
                  <a:pt x="754546" y="384710"/>
                  <a:pt x="790508" y="408138"/>
                  <a:pt x="869745" y="400343"/>
                </a:cubicBezTo>
                <a:cubicBezTo>
                  <a:pt x="847718" y="392203"/>
                  <a:pt x="825656" y="394699"/>
                  <a:pt x="806641" y="393290"/>
                </a:cubicBezTo>
                <a:cubicBezTo>
                  <a:pt x="792988" y="392249"/>
                  <a:pt x="779165" y="389265"/>
                  <a:pt x="791435" y="380072"/>
                </a:cubicBezTo>
                <a:cubicBezTo>
                  <a:pt x="805532" y="369601"/>
                  <a:pt x="796441" y="365362"/>
                  <a:pt x="787709" y="359692"/>
                </a:cubicBezTo>
                <a:cubicBezTo>
                  <a:pt x="767647" y="346342"/>
                  <a:pt x="751260" y="330710"/>
                  <a:pt x="711071" y="330880"/>
                </a:cubicBezTo>
                <a:cubicBezTo>
                  <a:pt x="704773" y="330873"/>
                  <a:pt x="699699" y="328240"/>
                  <a:pt x="694722" y="326718"/>
                </a:cubicBezTo>
                <a:cubicBezTo>
                  <a:pt x="687749" y="324532"/>
                  <a:pt x="681713" y="321984"/>
                  <a:pt x="684613" y="316412"/>
                </a:cubicBezTo>
                <a:cubicBezTo>
                  <a:pt x="687565" y="311396"/>
                  <a:pt x="694531" y="307986"/>
                  <a:pt x="703615" y="306629"/>
                </a:cubicBezTo>
                <a:cubicBezTo>
                  <a:pt x="711738" y="305356"/>
                  <a:pt x="720365" y="304319"/>
                  <a:pt x="728585" y="304157"/>
                </a:cubicBezTo>
                <a:cubicBezTo>
                  <a:pt x="765287" y="302895"/>
                  <a:pt x="791378" y="313197"/>
                  <a:pt x="817397" y="322666"/>
                </a:cubicBezTo>
                <a:cubicBezTo>
                  <a:pt x="908436" y="355531"/>
                  <a:pt x="989341" y="394323"/>
                  <a:pt x="1073943" y="431110"/>
                </a:cubicBezTo>
                <a:cubicBezTo>
                  <a:pt x="1158521" y="467620"/>
                  <a:pt x="1256741" y="493978"/>
                  <a:pt x="1349484" y="524175"/>
                </a:cubicBezTo>
                <a:cubicBezTo>
                  <a:pt x="1563417" y="594105"/>
                  <a:pt x="1778287" y="663672"/>
                  <a:pt x="2004921" y="723811"/>
                </a:cubicBezTo>
                <a:cubicBezTo>
                  <a:pt x="2226580" y="782429"/>
                  <a:pt x="2967159" y="809769"/>
                  <a:pt x="3111348" y="808027"/>
                </a:cubicBezTo>
                <a:cubicBezTo>
                  <a:pt x="3295676" y="805559"/>
                  <a:pt x="3730204" y="773014"/>
                  <a:pt x="4173417" y="745585"/>
                </a:cubicBezTo>
                <a:cubicBezTo>
                  <a:pt x="4223504" y="742307"/>
                  <a:pt x="4272653" y="739393"/>
                  <a:pt x="4324760" y="737057"/>
                </a:cubicBezTo>
                <a:cubicBezTo>
                  <a:pt x="5801059" y="670156"/>
                  <a:pt x="6841344" y="326433"/>
                  <a:pt x="6893789" y="305879"/>
                </a:cubicBezTo>
                <a:cubicBezTo>
                  <a:pt x="6978091" y="273014"/>
                  <a:pt x="7258655" y="208091"/>
                  <a:pt x="7259184" y="208604"/>
                </a:cubicBezTo>
                <a:cubicBezTo>
                  <a:pt x="7265440" y="213652"/>
                  <a:pt x="7297274" y="217644"/>
                  <a:pt x="7323059" y="220312"/>
                </a:cubicBezTo>
                <a:lnTo>
                  <a:pt x="7347572" y="222730"/>
                </a:lnTo>
                <a:lnTo>
                  <a:pt x="7350636" y="224083"/>
                </a:lnTo>
                <a:cubicBezTo>
                  <a:pt x="7359607" y="224205"/>
                  <a:pt x="7359159" y="223929"/>
                  <a:pt x="7353245" y="223290"/>
                </a:cubicBezTo>
                <a:lnTo>
                  <a:pt x="7347572" y="222730"/>
                </a:lnTo>
                <a:lnTo>
                  <a:pt x="7342573" y="220523"/>
                </a:lnTo>
                <a:cubicBezTo>
                  <a:pt x="7341302" y="218466"/>
                  <a:pt x="7341191" y="215818"/>
                  <a:pt x="7341465" y="213415"/>
                </a:cubicBezTo>
                <a:cubicBezTo>
                  <a:pt x="7342771" y="200707"/>
                  <a:pt x="7352468" y="189782"/>
                  <a:pt x="7375606" y="182994"/>
                </a:cubicBezTo>
                <a:cubicBezTo>
                  <a:pt x="7397808" y="176568"/>
                  <a:pt x="7420538" y="170655"/>
                  <a:pt x="7443270" y="164742"/>
                </a:cubicBezTo>
                <a:cubicBezTo>
                  <a:pt x="7462204" y="159722"/>
                  <a:pt x="7475181" y="158583"/>
                  <a:pt x="7478299" y="172021"/>
                </a:cubicBezTo>
                <a:cubicBezTo>
                  <a:pt x="7481416" y="185460"/>
                  <a:pt x="7508389" y="189249"/>
                  <a:pt x="7524024" y="179761"/>
                </a:cubicBezTo>
                <a:cubicBezTo>
                  <a:pt x="7585174" y="142492"/>
                  <a:pt x="7658615" y="112820"/>
                  <a:pt x="7727944" y="80430"/>
                </a:cubicBezTo>
                <a:cubicBezTo>
                  <a:pt x="7776349" y="57992"/>
                  <a:pt x="7827303" y="37009"/>
                  <a:pt x="7867024" y="9456"/>
                </a:cubicBezTo>
                <a:cubicBezTo>
                  <a:pt x="7874326" y="4338"/>
                  <a:pt x="7880999" y="-2404"/>
                  <a:pt x="7894848" y="858"/>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64249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0DB84-DE90-A262-45B9-912E9EF14427}"/>
              </a:ext>
            </a:extLst>
          </p:cNvPr>
          <p:cNvSpPr>
            <a:spLocks noGrp="1"/>
          </p:cNvSpPr>
          <p:nvPr>
            <p:ph type="title"/>
          </p:nvPr>
        </p:nvSpPr>
        <p:spPr>
          <a:xfrm>
            <a:off x="737138" y="0"/>
            <a:ext cx="7886700" cy="1325563"/>
          </a:xfrm>
        </p:spPr>
        <p:txBody>
          <a:bodyPr/>
          <a:lstStyle/>
          <a:p>
            <a:r>
              <a:rPr lang="en-US" dirty="0"/>
              <a:t>                     </a:t>
            </a:r>
            <a:r>
              <a:rPr lang="en-US" dirty="0">
                <a:solidFill>
                  <a:srgbClr val="C00000"/>
                </a:solidFill>
              </a:rPr>
              <a:t>Romans 1:1-5</a:t>
            </a:r>
          </a:p>
        </p:txBody>
      </p:sp>
      <p:sp>
        <p:nvSpPr>
          <p:cNvPr id="5" name="Rectangle 4">
            <a:extLst>
              <a:ext uri="{FF2B5EF4-FFF2-40B4-BE49-F238E27FC236}">
                <a16:creationId xmlns:a16="http://schemas.microsoft.com/office/drawing/2014/main" id="{CE369A08-346C-6281-B1DF-533E45562B6D}"/>
              </a:ext>
            </a:extLst>
          </p:cNvPr>
          <p:cNvSpPr/>
          <p:nvPr/>
        </p:nvSpPr>
        <p:spPr>
          <a:xfrm>
            <a:off x="1968285" y="1565329"/>
            <a:ext cx="5734373" cy="54244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3829934-7A29-E780-FFE8-AFBD96F40693}"/>
              </a:ext>
            </a:extLst>
          </p:cNvPr>
          <p:cNvSpPr/>
          <p:nvPr/>
        </p:nvSpPr>
        <p:spPr>
          <a:xfrm>
            <a:off x="3890075" y="2526224"/>
            <a:ext cx="3332135" cy="433952"/>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E2AE0A82-494F-4C63-1A9A-8952C2C5C86E}"/>
              </a:ext>
            </a:extLst>
          </p:cNvPr>
          <p:cNvSpPr/>
          <p:nvPr/>
        </p:nvSpPr>
        <p:spPr>
          <a:xfrm>
            <a:off x="7702658" y="4014061"/>
            <a:ext cx="1100379" cy="542440"/>
          </a:xfrm>
          <a:prstGeom prst="round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A9D5C41-8FF0-C63C-5258-69F1E122F655}"/>
              </a:ext>
            </a:extLst>
          </p:cNvPr>
          <p:cNvSpPr/>
          <p:nvPr/>
        </p:nvSpPr>
        <p:spPr>
          <a:xfrm>
            <a:off x="340963" y="4510005"/>
            <a:ext cx="4888746" cy="433952"/>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84F692-9F99-4759-2F67-D172202A24D4}"/>
              </a:ext>
            </a:extLst>
          </p:cNvPr>
          <p:cNvSpPr/>
          <p:nvPr/>
        </p:nvSpPr>
        <p:spPr>
          <a:xfrm>
            <a:off x="2580640" y="5470902"/>
            <a:ext cx="6043198" cy="393832"/>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66A7F2-893C-828A-E052-7862734B2E4C}"/>
              </a:ext>
            </a:extLst>
          </p:cNvPr>
          <p:cNvSpPr/>
          <p:nvPr/>
        </p:nvSpPr>
        <p:spPr>
          <a:xfrm>
            <a:off x="426720" y="6004560"/>
            <a:ext cx="2052320" cy="32512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72AECDF-7FFA-B2C0-EABB-8E00205BF7C3}"/>
              </a:ext>
            </a:extLst>
          </p:cNvPr>
          <p:cNvSpPr/>
          <p:nvPr/>
        </p:nvSpPr>
        <p:spPr>
          <a:xfrm>
            <a:off x="1020211" y="6345184"/>
            <a:ext cx="6043198" cy="433951"/>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2CE3CA8-6F9F-3866-8BAA-F0071DF7377E}"/>
              </a:ext>
            </a:extLst>
          </p:cNvPr>
          <p:cNvSpPr txBox="1"/>
          <p:nvPr/>
        </p:nvSpPr>
        <p:spPr>
          <a:xfrm>
            <a:off x="340963" y="993266"/>
            <a:ext cx="8679049" cy="6001643"/>
          </a:xfrm>
          <a:prstGeom prst="rect">
            <a:avLst/>
          </a:prstGeom>
          <a:noFill/>
        </p:spPr>
        <p:txBody>
          <a:bodyPr wrap="square">
            <a:spAutoFit/>
          </a:bodyPr>
          <a:lstStyle/>
          <a:p>
            <a:r>
              <a:rPr lang="en-US" sz="3200" dirty="0"/>
              <a:t>Paul, a servant of Jesus Christ, called to be an apostle, separated unto the gospel of God, which he promised afore through his prophets in the holy scriptures, concerning his Son, who was born of the seed of David according to the flesh, who was declared to be the Son of God with power, according to the spirit of holiness, by the resurrection from the dead; even Jesus Christ our Lord, through whom we received grace and apostleship, unto obedience of faith among all the nations, for his name's sake; among whom are ye also called to be Jesus Christ’s: </a:t>
            </a:r>
            <a:r>
              <a:rPr lang="en-US" sz="3200" dirty="0">
                <a:solidFill>
                  <a:srgbClr val="C00000"/>
                </a:solidFill>
              </a:rPr>
              <a:t>(ASV)</a:t>
            </a:r>
          </a:p>
        </p:txBody>
      </p:sp>
    </p:spTree>
    <p:extLst>
      <p:ext uri="{BB962C8B-B14F-4D97-AF65-F5344CB8AC3E}">
        <p14:creationId xmlns:p14="http://schemas.microsoft.com/office/powerpoint/2010/main" val="12004002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47154-CCCD-297B-6C66-122D44771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8045E7-8E1F-027E-BFB5-CCA0FB437E32}"/>
              </a:ext>
            </a:extLst>
          </p:cNvPr>
          <p:cNvSpPr>
            <a:spLocks noGrp="1"/>
          </p:cNvSpPr>
          <p:nvPr>
            <p:ph type="title"/>
          </p:nvPr>
        </p:nvSpPr>
        <p:spPr>
          <a:xfrm>
            <a:off x="0" y="-20320"/>
            <a:ext cx="7886700" cy="1325563"/>
          </a:xfrm>
        </p:spPr>
        <p:txBody>
          <a:bodyPr/>
          <a:lstStyle/>
          <a:p>
            <a:r>
              <a:rPr lang="en-US" dirty="0"/>
              <a:t>                     </a:t>
            </a:r>
            <a:r>
              <a:rPr lang="en-US" dirty="0">
                <a:solidFill>
                  <a:srgbClr val="C00000"/>
                </a:solidFill>
              </a:rPr>
              <a:t>Romans 16:25-27</a:t>
            </a:r>
          </a:p>
        </p:txBody>
      </p:sp>
      <p:sp>
        <p:nvSpPr>
          <p:cNvPr id="12" name="Rectangle 11">
            <a:extLst>
              <a:ext uri="{FF2B5EF4-FFF2-40B4-BE49-F238E27FC236}">
                <a16:creationId xmlns:a16="http://schemas.microsoft.com/office/drawing/2014/main" id="{BEBB5976-E56F-9C9B-A31C-71B9357AF62B}"/>
              </a:ext>
            </a:extLst>
          </p:cNvPr>
          <p:cNvSpPr/>
          <p:nvPr/>
        </p:nvSpPr>
        <p:spPr>
          <a:xfrm>
            <a:off x="344557" y="1470991"/>
            <a:ext cx="7886700" cy="424070"/>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24AB271-9C31-6A92-3D68-2BACA3053692}"/>
              </a:ext>
            </a:extLst>
          </p:cNvPr>
          <p:cNvSpPr/>
          <p:nvPr/>
        </p:nvSpPr>
        <p:spPr>
          <a:xfrm>
            <a:off x="344557" y="2021361"/>
            <a:ext cx="2213113" cy="424070"/>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8A01245-E40D-67A2-5ED4-F07BC8931724}"/>
              </a:ext>
            </a:extLst>
          </p:cNvPr>
          <p:cNvSpPr/>
          <p:nvPr/>
        </p:nvSpPr>
        <p:spPr>
          <a:xfrm>
            <a:off x="5088835" y="3429000"/>
            <a:ext cx="2981739" cy="424067"/>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7249A18-E89B-24D6-5436-ECC5223947C9}"/>
              </a:ext>
            </a:extLst>
          </p:cNvPr>
          <p:cNvSpPr/>
          <p:nvPr/>
        </p:nvSpPr>
        <p:spPr>
          <a:xfrm>
            <a:off x="344557" y="3975652"/>
            <a:ext cx="6069495" cy="424061"/>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91F4F4E1-FE44-44D4-F15A-E4B717A5B4D4}"/>
              </a:ext>
            </a:extLst>
          </p:cNvPr>
          <p:cNvCxnSpPr/>
          <p:nvPr/>
        </p:nvCxnSpPr>
        <p:spPr>
          <a:xfrm>
            <a:off x="2994991" y="3336234"/>
            <a:ext cx="3737114" cy="0"/>
          </a:xfrm>
          <a:prstGeom prst="line">
            <a:avLst/>
          </a:prstGeom>
          <a:ln w="57150">
            <a:solidFill>
              <a:srgbClr val="C00000"/>
            </a:solidFill>
          </a:ln>
        </p:spPr>
        <p:style>
          <a:lnRef idx="2">
            <a:schemeClr val="accent1"/>
          </a:lnRef>
          <a:fillRef idx="0">
            <a:schemeClr val="accent1"/>
          </a:fillRef>
          <a:effectRef idx="1">
            <a:schemeClr val="accent1"/>
          </a:effectRef>
          <a:fontRef idx="minor">
            <a:schemeClr val="tx1"/>
          </a:fontRef>
        </p:style>
      </p:cxnSp>
      <p:sp>
        <p:nvSpPr>
          <p:cNvPr id="27" name="Rectangle 26">
            <a:extLst>
              <a:ext uri="{FF2B5EF4-FFF2-40B4-BE49-F238E27FC236}">
                <a16:creationId xmlns:a16="http://schemas.microsoft.com/office/drawing/2014/main" id="{D6CBDED0-D1E3-6F65-73B6-F69DAAA0615A}"/>
              </a:ext>
            </a:extLst>
          </p:cNvPr>
          <p:cNvSpPr/>
          <p:nvPr/>
        </p:nvSpPr>
        <p:spPr>
          <a:xfrm>
            <a:off x="1364974" y="4943061"/>
            <a:ext cx="7328452" cy="424070"/>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47700E9-3841-E612-8320-FB82E45EF673}"/>
              </a:ext>
            </a:extLst>
          </p:cNvPr>
          <p:cNvSpPr/>
          <p:nvPr/>
        </p:nvSpPr>
        <p:spPr>
          <a:xfrm>
            <a:off x="450574" y="5406879"/>
            <a:ext cx="5035826" cy="424070"/>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CA43E26-2881-8547-49E0-C5DA9750D108}"/>
              </a:ext>
            </a:extLst>
          </p:cNvPr>
          <p:cNvSpPr txBox="1"/>
          <p:nvPr/>
        </p:nvSpPr>
        <p:spPr>
          <a:xfrm>
            <a:off x="344557" y="920621"/>
            <a:ext cx="8808720" cy="5016758"/>
          </a:xfrm>
          <a:prstGeom prst="rect">
            <a:avLst/>
          </a:prstGeom>
          <a:noFill/>
          <a:ln>
            <a:noFill/>
          </a:ln>
        </p:spPr>
        <p:txBody>
          <a:bodyPr wrap="square">
            <a:spAutoFit/>
          </a:bodyPr>
          <a:lstStyle/>
          <a:p>
            <a:r>
              <a:rPr lang="en-US" sz="3200" dirty="0"/>
              <a:t>Now to him that is able to establish you according to my gospel and the preaching of Jesus Christ, according to the revelation of the mystery which hath been kept in silence through times eternal, but now is manifested, and by the scriptures of the prophets, according to the commandment of the eternal God, is made known unto all the nations unto obedience of faith: to the only wise God, through Jesus Christ, to whom be the glory for ever. Amen. (ASV)</a:t>
            </a:r>
          </a:p>
        </p:txBody>
      </p:sp>
      <p:cxnSp>
        <p:nvCxnSpPr>
          <p:cNvPr id="19" name="Straight Connector 18">
            <a:extLst>
              <a:ext uri="{FF2B5EF4-FFF2-40B4-BE49-F238E27FC236}">
                <a16:creationId xmlns:a16="http://schemas.microsoft.com/office/drawing/2014/main" id="{E7AF693A-111F-8B3C-F46B-B0116B3DD30E}"/>
              </a:ext>
            </a:extLst>
          </p:cNvPr>
          <p:cNvCxnSpPr/>
          <p:nvPr/>
        </p:nvCxnSpPr>
        <p:spPr>
          <a:xfrm>
            <a:off x="6612835" y="4293704"/>
            <a:ext cx="1273865" cy="0"/>
          </a:xfrm>
          <a:prstGeom prst="line">
            <a:avLst/>
          </a:prstGeom>
          <a:ln w="57150">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95449167-AD9D-09E4-8C26-DB7191E3EC85}"/>
              </a:ext>
            </a:extLst>
          </p:cNvPr>
          <p:cNvCxnSpPr>
            <a:cxnSpLocks/>
          </p:cNvCxnSpPr>
          <p:nvPr/>
        </p:nvCxnSpPr>
        <p:spPr>
          <a:xfrm>
            <a:off x="450574" y="4850296"/>
            <a:ext cx="7780683" cy="0"/>
          </a:xfrm>
          <a:prstGeom prst="line">
            <a:avLst/>
          </a:prstGeom>
          <a:ln w="57150">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FAE1592E-ED5C-BE18-ECAF-C4ACFB61FC1C}"/>
              </a:ext>
            </a:extLst>
          </p:cNvPr>
          <p:cNvCxnSpPr/>
          <p:nvPr/>
        </p:nvCxnSpPr>
        <p:spPr>
          <a:xfrm>
            <a:off x="450574" y="5340626"/>
            <a:ext cx="806726" cy="0"/>
          </a:xfrm>
          <a:prstGeom prst="line">
            <a:avLst/>
          </a:prstGeom>
          <a:ln w="57150">
            <a:solidFill>
              <a:srgbClr val="C0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778555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left)">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left)">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lef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left)">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wipe(left)">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wipe(left)">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wipe(left)">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wipe(left)">
                                      <p:cBhvr>
                                        <p:cTn id="5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6" grpId="0" animBg="1"/>
      <p:bldP spid="17" grpId="0" animBg="1"/>
      <p:bldP spid="27" grpId="0" animBg="1"/>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68EB638-2DF1-5530-CA5B-9B5C44B6FF3D}"/>
            </a:ext>
          </a:extLst>
        </p:cNvPr>
        <p:cNvGrpSpPr/>
        <p:nvPr/>
      </p:nvGrpSpPr>
      <p:grpSpPr>
        <a:xfrm>
          <a:off x="0" y="0"/>
          <a:ext cx="0" cy="0"/>
          <a:chOff x="0" y="0"/>
          <a:chExt cx="0" cy="0"/>
        </a:xfrm>
      </p:grpSpPr>
      <p:sp useBgFill="1">
        <p:nvSpPr>
          <p:cNvPr id="1041" name="Rectangle 1040">
            <a:extLst>
              <a:ext uri="{FF2B5EF4-FFF2-40B4-BE49-F238E27FC236}">
                <a16:creationId xmlns:a16="http://schemas.microsoft.com/office/drawing/2014/main" id="{3A655C9C-CCF1-8903-DFE1-19E67B256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DCAA038A-1D31-4040-7E74-05EEF313A88B}"/>
              </a:ext>
            </a:extLst>
          </p:cNvPr>
          <p:cNvSpPr txBox="1"/>
          <p:nvPr/>
        </p:nvSpPr>
        <p:spPr>
          <a:xfrm>
            <a:off x="1143000" y="4370227"/>
            <a:ext cx="6858000" cy="1193138"/>
          </a:xfrm>
          <a:prstGeom prst="rect">
            <a:avLst/>
          </a:prstGeom>
        </p:spPr>
        <p:txBody>
          <a:bodyPr vert="horz" lIns="91440" tIns="45720" rIns="91440" bIns="45720" rtlCol="0" anchor="b">
            <a:normAutofit/>
          </a:bodyPr>
          <a:lstStyle/>
          <a:p>
            <a:pPr algn="ctr" defTabSz="914400">
              <a:lnSpc>
                <a:spcPct val="90000"/>
              </a:lnSpc>
              <a:spcBef>
                <a:spcPct val="0"/>
              </a:spcBef>
              <a:spcAft>
                <a:spcPts val="600"/>
              </a:spcAft>
            </a:pPr>
            <a:r>
              <a:rPr lang="en-US" sz="3800" dirty="0">
                <a:latin typeface="+mj-lt"/>
                <a:ea typeface="+mj-ea"/>
                <a:cs typeface="+mj-cs"/>
              </a:rPr>
              <a:t>Our Most Important Response To God</a:t>
            </a:r>
          </a:p>
        </p:txBody>
      </p:sp>
      <p:pic>
        <p:nvPicPr>
          <p:cNvPr id="1026" name="Picture 2" descr="god's response to our worship – Larus ...">
            <a:extLst>
              <a:ext uri="{FF2B5EF4-FFF2-40B4-BE49-F238E27FC236}">
                <a16:creationId xmlns:a16="http://schemas.microsoft.com/office/drawing/2014/main" id="{76F260C1-82AE-537A-E213-63C2735EF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8" r="1" b="1"/>
          <a:stretch>
            <a:fillRect/>
          </a:stretch>
        </p:blipFill>
        <p:spPr bwMode="auto">
          <a:xfrm>
            <a:off x="1267534" y="386205"/>
            <a:ext cx="6677581" cy="3766876"/>
          </a:xfrm>
          <a:custGeom>
            <a:avLst/>
            <a:gdLst/>
            <a:ahLst/>
            <a:cxnLst/>
            <a:rect l="l" t="t" r="r" b="b"/>
            <a:pathLst>
              <a:path w="8903441" h="3766876">
                <a:moveTo>
                  <a:pt x="8890380" y="1667288"/>
                </a:moveTo>
                <a:lnTo>
                  <a:pt x="8895460" y="1677046"/>
                </a:lnTo>
                <a:cubicBezTo>
                  <a:pt x="8905866" y="1703466"/>
                  <a:pt x="8906717" y="1724063"/>
                  <a:pt x="8894323" y="1729738"/>
                </a:cubicBezTo>
                <a:lnTo>
                  <a:pt x="8891365" y="1729349"/>
                </a:lnTo>
                <a:lnTo>
                  <a:pt x="8891421" y="1712412"/>
                </a:lnTo>
                <a:cubicBezTo>
                  <a:pt x="8891337" y="1700170"/>
                  <a:pt x="8891138" y="1688653"/>
                  <a:pt x="8890856" y="1678595"/>
                </a:cubicBezTo>
                <a:close/>
                <a:moveTo>
                  <a:pt x="8888451" y="1641624"/>
                </a:moveTo>
                <a:cubicBezTo>
                  <a:pt x="8888927" y="1642911"/>
                  <a:pt x="8889388" y="1647125"/>
                  <a:pt x="8889800" y="1653531"/>
                </a:cubicBezTo>
                <a:lnTo>
                  <a:pt x="8890380" y="1667288"/>
                </a:lnTo>
                <a:lnTo>
                  <a:pt x="8884645" y="1656272"/>
                </a:lnTo>
                <a:lnTo>
                  <a:pt x="8886368" y="1643902"/>
                </a:lnTo>
                <a:cubicBezTo>
                  <a:pt x="8887058" y="1640758"/>
                  <a:pt x="8887743" y="1639762"/>
                  <a:pt x="8888451" y="1641624"/>
                </a:cubicBezTo>
                <a:close/>
                <a:moveTo>
                  <a:pt x="999724" y="1241031"/>
                </a:moveTo>
                <a:cubicBezTo>
                  <a:pt x="998379" y="1242269"/>
                  <a:pt x="996554" y="1243547"/>
                  <a:pt x="995210" y="1244785"/>
                </a:cubicBezTo>
                <a:cubicBezTo>
                  <a:pt x="1005261" y="1248940"/>
                  <a:pt x="1015746" y="1252497"/>
                  <a:pt x="1025774" y="1256374"/>
                </a:cubicBezTo>
                <a:cubicBezTo>
                  <a:pt x="1037480" y="1257305"/>
                  <a:pt x="1049668" y="1258195"/>
                  <a:pt x="1060894" y="1259168"/>
                </a:cubicBezTo>
                <a:cubicBezTo>
                  <a:pt x="1040504" y="1253123"/>
                  <a:pt x="1020115" y="1247076"/>
                  <a:pt x="999724" y="1241031"/>
                </a:cubicBezTo>
                <a:close/>
                <a:moveTo>
                  <a:pt x="1319296" y="820371"/>
                </a:moveTo>
                <a:cubicBezTo>
                  <a:pt x="1421680" y="872109"/>
                  <a:pt x="1548101" y="905226"/>
                  <a:pt x="1681342" y="933268"/>
                </a:cubicBezTo>
                <a:cubicBezTo>
                  <a:pt x="1683167" y="931988"/>
                  <a:pt x="1684512" y="930751"/>
                  <a:pt x="1686338" y="929471"/>
                </a:cubicBezTo>
                <a:cubicBezTo>
                  <a:pt x="1563998" y="893197"/>
                  <a:pt x="1441635" y="856646"/>
                  <a:pt x="1319296" y="820371"/>
                </a:cubicBezTo>
                <a:close/>
                <a:moveTo>
                  <a:pt x="7894848" y="858"/>
                </a:moveTo>
                <a:cubicBezTo>
                  <a:pt x="7906700" y="3455"/>
                  <a:pt x="7910528" y="8436"/>
                  <a:pt x="7907341" y="16271"/>
                </a:cubicBezTo>
                <a:cubicBezTo>
                  <a:pt x="7902882" y="26177"/>
                  <a:pt x="7893520" y="35394"/>
                  <a:pt x="7882642" y="43904"/>
                </a:cubicBezTo>
                <a:cubicBezTo>
                  <a:pt x="7831903" y="83897"/>
                  <a:pt x="7856047" y="94090"/>
                  <a:pt x="7927648" y="93123"/>
                </a:cubicBezTo>
                <a:cubicBezTo>
                  <a:pt x="7991511" y="92274"/>
                  <a:pt x="8055318" y="85274"/>
                  <a:pt x="8119655" y="78787"/>
                </a:cubicBezTo>
                <a:cubicBezTo>
                  <a:pt x="8151329" y="75447"/>
                  <a:pt x="8152942" y="77265"/>
                  <a:pt x="8141786" y="93635"/>
                </a:cubicBezTo>
                <a:cubicBezTo>
                  <a:pt x="8123815" y="120677"/>
                  <a:pt x="8122595" y="145410"/>
                  <a:pt x="8151055" y="166138"/>
                </a:cubicBezTo>
                <a:cubicBezTo>
                  <a:pt x="8157767" y="170866"/>
                  <a:pt x="8162605" y="176318"/>
                  <a:pt x="8160811" y="183471"/>
                </a:cubicBezTo>
                <a:cubicBezTo>
                  <a:pt x="8152723" y="212724"/>
                  <a:pt x="8169841" y="236686"/>
                  <a:pt x="8187466" y="260884"/>
                </a:cubicBezTo>
                <a:cubicBezTo>
                  <a:pt x="8217175" y="301371"/>
                  <a:pt x="8254836" y="338641"/>
                  <a:pt x="8295790" y="374783"/>
                </a:cubicBezTo>
                <a:cubicBezTo>
                  <a:pt x="8324664" y="400232"/>
                  <a:pt x="8342922" y="431650"/>
                  <a:pt x="8406170" y="440370"/>
                </a:cubicBezTo>
                <a:cubicBezTo>
                  <a:pt x="8421364" y="442394"/>
                  <a:pt x="8426373" y="449790"/>
                  <a:pt x="8420903" y="459225"/>
                </a:cubicBezTo>
                <a:cubicBezTo>
                  <a:pt x="8402820" y="490474"/>
                  <a:pt x="8417534" y="514648"/>
                  <a:pt x="8450800" y="534955"/>
                </a:cubicBezTo>
                <a:cubicBezTo>
                  <a:pt x="8462563" y="542037"/>
                  <a:pt x="8458146" y="546902"/>
                  <a:pt x="8442097" y="551669"/>
                </a:cubicBezTo>
                <a:cubicBezTo>
                  <a:pt x="8423667" y="556925"/>
                  <a:pt x="8409328" y="564619"/>
                  <a:pt x="8398067" y="574282"/>
                </a:cubicBezTo>
                <a:cubicBezTo>
                  <a:pt x="8379577" y="589897"/>
                  <a:pt x="8370872" y="606612"/>
                  <a:pt x="8363634" y="623477"/>
                </a:cubicBezTo>
                <a:cubicBezTo>
                  <a:pt x="8352394" y="649929"/>
                  <a:pt x="8339133" y="675439"/>
                  <a:pt x="8295388" y="695789"/>
                </a:cubicBezTo>
                <a:cubicBezTo>
                  <a:pt x="8282368" y="701969"/>
                  <a:pt x="8271923" y="709882"/>
                  <a:pt x="8260972" y="717559"/>
                </a:cubicBezTo>
                <a:cubicBezTo>
                  <a:pt x="8264466" y="724248"/>
                  <a:pt x="8273101" y="728807"/>
                  <a:pt x="8289132" y="729358"/>
                </a:cubicBezTo>
                <a:cubicBezTo>
                  <a:pt x="8391169" y="732995"/>
                  <a:pt x="8386647" y="769770"/>
                  <a:pt x="8387346" y="810845"/>
                </a:cubicBezTo>
                <a:cubicBezTo>
                  <a:pt x="8388418" y="861681"/>
                  <a:pt x="8330862" y="890238"/>
                  <a:pt x="8259532" y="916368"/>
                </a:cubicBezTo>
                <a:cubicBezTo>
                  <a:pt x="8235122" y="925226"/>
                  <a:pt x="8199529" y="928071"/>
                  <a:pt x="8191769" y="950020"/>
                </a:cubicBezTo>
                <a:cubicBezTo>
                  <a:pt x="8234379" y="966427"/>
                  <a:pt x="8282955" y="945934"/>
                  <a:pt x="8327664" y="947606"/>
                </a:cubicBezTo>
                <a:cubicBezTo>
                  <a:pt x="8364609" y="949119"/>
                  <a:pt x="8424473" y="941347"/>
                  <a:pt x="8378206" y="982626"/>
                </a:cubicBezTo>
                <a:cubicBezTo>
                  <a:pt x="8364736" y="994722"/>
                  <a:pt x="8382242" y="1001021"/>
                  <a:pt x="8400605" y="1000529"/>
                </a:cubicBezTo>
                <a:cubicBezTo>
                  <a:pt x="8549357" y="995586"/>
                  <a:pt x="8487684" y="1076555"/>
                  <a:pt x="8538706" y="1111533"/>
                </a:cubicBezTo>
                <a:cubicBezTo>
                  <a:pt x="8553092" y="1120905"/>
                  <a:pt x="8540810" y="1141011"/>
                  <a:pt x="8520556" y="1147547"/>
                </a:cubicBezTo>
                <a:cubicBezTo>
                  <a:pt x="8392015" y="1189611"/>
                  <a:pt x="8380569" y="1263373"/>
                  <a:pt x="8322605" y="1331423"/>
                </a:cubicBezTo>
                <a:cubicBezTo>
                  <a:pt x="8393509" y="1350105"/>
                  <a:pt x="8476647" y="1348124"/>
                  <a:pt x="8552563" y="1357692"/>
                </a:cubicBezTo>
                <a:cubicBezTo>
                  <a:pt x="8631413" y="1367560"/>
                  <a:pt x="8632510" y="1380057"/>
                  <a:pt x="8572872" y="1434543"/>
                </a:cubicBezTo>
                <a:cubicBezTo>
                  <a:pt x="8740108" y="1430496"/>
                  <a:pt x="8740108" y="1430496"/>
                  <a:pt x="8695911" y="1511890"/>
                </a:cubicBezTo>
                <a:cubicBezTo>
                  <a:pt x="8766152" y="1509223"/>
                  <a:pt x="8835070" y="1574251"/>
                  <a:pt x="8873147" y="1634187"/>
                </a:cubicBezTo>
                <a:lnTo>
                  <a:pt x="8884645" y="1656272"/>
                </a:lnTo>
                <a:lnTo>
                  <a:pt x="8884254" y="1659075"/>
                </a:lnTo>
                <a:cubicBezTo>
                  <a:pt x="8882795" y="1672543"/>
                  <a:pt x="8881198" y="1691773"/>
                  <a:pt x="8879232" y="1711097"/>
                </a:cubicBezTo>
                <a:lnTo>
                  <a:pt x="8877347" y="1727504"/>
                </a:lnTo>
                <a:lnTo>
                  <a:pt x="8865337" y="1725923"/>
                </a:lnTo>
                <a:cubicBezTo>
                  <a:pt x="8855639" y="1721668"/>
                  <a:pt x="8848716" y="1720054"/>
                  <a:pt x="8843722" y="1720152"/>
                </a:cubicBezTo>
                <a:cubicBezTo>
                  <a:pt x="8828739" y="1720444"/>
                  <a:pt x="8831115" y="1736133"/>
                  <a:pt x="8828004" y="1742073"/>
                </a:cubicBezTo>
                <a:cubicBezTo>
                  <a:pt x="8817547" y="1760900"/>
                  <a:pt x="8843589" y="1770647"/>
                  <a:pt x="8861127" y="1782820"/>
                </a:cubicBezTo>
                <a:cubicBezTo>
                  <a:pt x="8867694" y="1787281"/>
                  <a:pt x="8872382" y="1766445"/>
                  <a:pt x="8875975" y="1739445"/>
                </a:cubicBezTo>
                <a:lnTo>
                  <a:pt x="8877347" y="1727504"/>
                </a:lnTo>
                <a:lnTo>
                  <a:pt x="8891365" y="1729349"/>
                </a:lnTo>
                <a:lnTo>
                  <a:pt x="8891294" y="1750579"/>
                </a:lnTo>
                <a:cubicBezTo>
                  <a:pt x="8890576" y="1802412"/>
                  <a:pt x="8887485" y="1854103"/>
                  <a:pt x="8879895" y="1858687"/>
                </a:cubicBezTo>
                <a:cubicBezTo>
                  <a:pt x="8799411" y="1907447"/>
                  <a:pt x="8858072" y="1996322"/>
                  <a:pt x="8700018" y="2022228"/>
                </a:cubicBezTo>
                <a:cubicBezTo>
                  <a:pt x="8628887" y="2034069"/>
                  <a:pt x="8597252" y="2070985"/>
                  <a:pt x="8546517" y="2094468"/>
                </a:cubicBezTo>
                <a:cubicBezTo>
                  <a:pt x="8369592" y="2175758"/>
                  <a:pt x="8254890" y="2270617"/>
                  <a:pt x="8208310" y="2391116"/>
                </a:cubicBezTo>
                <a:cubicBezTo>
                  <a:pt x="8195251" y="2424444"/>
                  <a:pt x="8137916" y="2455501"/>
                  <a:pt x="8101924" y="2486924"/>
                </a:cubicBezTo>
                <a:cubicBezTo>
                  <a:pt x="8122498" y="2506105"/>
                  <a:pt x="8219539" y="2452814"/>
                  <a:pt x="8188722" y="2510086"/>
                </a:cubicBezTo>
                <a:cubicBezTo>
                  <a:pt x="8165388" y="2553270"/>
                  <a:pt x="8098391" y="2584616"/>
                  <a:pt x="8035596" y="2614194"/>
                </a:cubicBezTo>
                <a:cubicBezTo>
                  <a:pt x="7963481" y="2647947"/>
                  <a:pt x="7883214" y="2677100"/>
                  <a:pt x="7854509" y="2730830"/>
                </a:cubicBezTo>
                <a:cubicBezTo>
                  <a:pt x="7848249" y="2742293"/>
                  <a:pt x="6341566" y="3671513"/>
                  <a:pt x="4141410" y="3763614"/>
                </a:cubicBezTo>
                <a:cubicBezTo>
                  <a:pt x="3781875" y="3778662"/>
                  <a:pt x="2353277" y="3737838"/>
                  <a:pt x="2161737" y="3718831"/>
                </a:cubicBezTo>
                <a:cubicBezTo>
                  <a:pt x="1964811" y="3699179"/>
                  <a:pt x="1793107" y="3646810"/>
                  <a:pt x="1591600" y="3635674"/>
                </a:cubicBezTo>
                <a:cubicBezTo>
                  <a:pt x="1485018" y="3629919"/>
                  <a:pt x="1381185" y="3611329"/>
                  <a:pt x="1390654" y="3531585"/>
                </a:cubicBezTo>
                <a:cubicBezTo>
                  <a:pt x="1393510" y="3508948"/>
                  <a:pt x="1364047" y="3493344"/>
                  <a:pt x="1320867" y="3503571"/>
                </a:cubicBezTo>
                <a:cubicBezTo>
                  <a:pt x="1239265" y="3523046"/>
                  <a:pt x="1198946" y="3494124"/>
                  <a:pt x="1150681" y="3474015"/>
                </a:cubicBezTo>
                <a:cubicBezTo>
                  <a:pt x="1065213" y="3438422"/>
                  <a:pt x="982868" y="3399757"/>
                  <a:pt x="851974" y="3403971"/>
                </a:cubicBezTo>
                <a:cubicBezTo>
                  <a:pt x="873994" y="3367898"/>
                  <a:pt x="917237" y="3369420"/>
                  <a:pt x="956780" y="3372944"/>
                </a:cubicBezTo>
                <a:cubicBezTo>
                  <a:pt x="1061276" y="3382521"/>
                  <a:pt x="1164043" y="3394488"/>
                  <a:pt x="1268515" y="3403788"/>
                </a:cubicBezTo>
                <a:cubicBezTo>
                  <a:pt x="1336376" y="3409863"/>
                  <a:pt x="1404651" y="3420660"/>
                  <a:pt x="1492884" y="3399484"/>
                </a:cubicBezTo>
                <a:cubicBezTo>
                  <a:pt x="1410006" y="3338199"/>
                  <a:pt x="1277736" y="3337777"/>
                  <a:pt x="1169657" y="3325996"/>
                </a:cubicBezTo>
                <a:cubicBezTo>
                  <a:pt x="1034677" y="3311259"/>
                  <a:pt x="951965" y="3268429"/>
                  <a:pt x="853866" y="3221353"/>
                </a:cubicBezTo>
                <a:cubicBezTo>
                  <a:pt x="950752" y="3199416"/>
                  <a:pt x="1014418" y="3234964"/>
                  <a:pt x="1090648" y="3226034"/>
                </a:cubicBezTo>
                <a:cubicBezTo>
                  <a:pt x="1094340" y="3218434"/>
                  <a:pt x="1100169" y="3207568"/>
                  <a:pt x="1099183" y="3207375"/>
                </a:cubicBezTo>
                <a:cubicBezTo>
                  <a:pt x="971072" y="3188118"/>
                  <a:pt x="907890" y="3136018"/>
                  <a:pt x="882137" y="3068880"/>
                </a:cubicBezTo>
                <a:cubicBezTo>
                  <a:pt x="868924" y="3034221"/>
                  <a:pt x="822286" y="3027121"/>
                  <a:pt x="776145" y="3014660"/>
                </a:cubicBezTo>
                <a:cubicBezTo>
                  <a:pt x="613874" y="2970419"/>
                  <a:pt x="443486" y="2933046"/>
                  <a:pt x="307191" y="2864697"/>
                </a:cubicBezTo>
                <a:cubicBezTo>
                  <a:pt x="457123" y="2862170"/>
                  <a:pt x="581367" y="2903594"/>
                  <a:pt x="743379" y="2911759"/>
                </a:cubicBezTo>
                <a:cubicBezTo>
                  <a:pt x="608349" y="2835743"/>
                  <a:pt x="439124" y="2806104"/>
                  <a:pt x="284020" y="2766269"/>
                </a:cubicBezTo>
                <a:cubicBezTo>
                  <a:pt x="213164" y="2748143"/>
                  <a:pt x="147010" y="2722889"/>
                  <a:pt x="63190" y="2717094"/>
                </a:cubicBezTo>
                <a:cubicBezTo>
                  <a:pt x="33455" y="2714947"/>
                  <a:pt x="-16425" y="2709531"/>
                  <a:pt x="5340" y="2681595"/>
                </a:cubicBezTo>
                <a:cubicBezTo>
                  <a:pt x="23652" y="2658441"/>
                  <a:pt x="63627" y="2661368"/>
                  <a:pt x="100237" y="2664591"/>
                </a:cubicBezTo>
                <a:cubicBezTo>
                  <a:pt x="188123" y="2672547"/>
                  <a:pt x="277551" y="2664977"/>
                  <a:pt x="394328" y="2654447"/>
                </a:cubicBezTo>
                <a:cubicBezTo>
                  <a:pt x="290057" y="2592242"/>
                  <a:pt x="112140" y="2629127"/>
                  <a:pt x="21491" y="2562088"/>
                </a:cubicBezTo>
                <a:cubicBezTo>
                  <a:pt x="125636" y="2540073"/>
                  <a:pt x="208727" y="2559644"/>
                  <a:pt x="294268" y="2557453"/>
                </a:cubicBezTo>
                <a:cubicBezTo>
                  <a:pt x="371589" y="2555423"/>
                  <a:pt x="389695" y="2540961"/>
                  <a:pt x="367847" y="2501743"/>
                </a:cubicBezTo>
                <a:cubicBezTo>
                  <a:pt x="333905" y="2440640"/>
                  <a:pt x="373328" y="2404160"/>
                  <a:pt x="486858" y="2411824"/>
                </a:cubicBezTo>
                <a:cubicBezTo>
                  <a:pt x="592120" y="2419095"/>
                  <a:pt x="600599" y="2394285"/>
                  <a:pt x="570008" y="2360312"/>
                </a:cubicBezTo>
                <a:cubicBezTo>
                  <a:pt x="525457" y="2310774"/>
                  <a:pt x="567057" y="2265987"/>
                  <a:pt x="594400" y="2218813"/>
                </a:cubicBezTo>
                <a:cubicBezTo>
                  <a:pt x="635581" y="2147198"/>
                  <a:pt x="612469" y="2115647"/>
                  <a:pt x="505675" y="2074370"/>
                </a:cubicBezTo>
                <a:cubicBezTo>
                  <a:pt x="445534" y="2051386"/>
                  <a:pt x="381431" y="2032947"/>
                  <a:pt x="295650" y="2015851"/>
                </a:cubicBezTo>
                <a:cubicBezTo>
                  <a:pt x="487251" y="1985881"/>
                  <a:pt x="281423" y="1958614"/>
                  <a:pt x="346760" y="1924896"/>
                </a:cubicBezTo>
                <a:cubicBezTo>
                  <a:pt x="481788" y="1901571"/>
                  <a:pt x="600623" y="1980687"/>
                  <a:pt x="783461" y="1939173"/>
                </a:cubicBezTo>
                <a:cubicBezTo>
                  <a:pt x="547912" y="1882335"/>
                  <a:pt x="287006" y="1807013"/>
                  <a:pt x="112183" y="1719100"/>
                </a:cubicBezTo>
                <a:cubicBezTo>
                  <a:pt x="148588" y="1692398"/>
                  <a:pt x="188462" y="1710725"/>
                  <a:pt x="219936" y="1699568"/>
                </a:cubicBezTo>
                <a:cubicBezTo>
                  <a:pt x="218006" y="1694140"/>
                  <a:pt x="220184" y="1685834"/>
                  <a:pt x="214196" y="1683841"/>
                </a:cubicBezTo>
                <a:cubicBezTo>
                  <a:pt x="85284" y="1638910"/>
                  <a:pt x="83720" y="1637648"/>
                  <a:pt x="212296" y="1584947"/>
                </a:cubicBezTo>
                <a:cubicBezTo>
                  <a:pt x="257172" y="1566456"/>
                  <a:pt x="252206" y="1554019"/>
                  <a:pt x="226108" y="1538121"/>
                </a:cubicBezTo>
                <a:cubicBezTo>
                  <a:pt x="207682" y="1526866"/>
                  <a:pt x="185078" y="1517656"/>
                  <a:pt x="192710" y="1488723"/>
                </a:cubicBezTo>
                <a:cubicBezTo>
                  <a:pt x="268435" y="1518175"/>
                  <a:pt x="624154" y="1547955"/>
                  <a:pt x="685843" y="1538903"/>
                </a:cubicBezTo>
                <a:cubicBezTo>
                  <a:pt x="755173" y="1528619"/>
                  <a:pt x="994201" y="1520231"/>
                  <a:pt x="1067153" y="1523622"/>
                </a:cubicBezTo>
                <a:cubicBezTo>
                  <a:pt x="1063138" y="1522015"/>
                  <a:pt x="1059122" y="1520410"/>
                  <a:pt x="1055106" y="1518803"/>
                </a:cubicBezTo>
                <a:cubicBezTo>
                  <a:pt x="983007" y="1486514"/>
                  <a:pt x="909946" y="1454310"/>
                  <a:pt x="864245" y="1408231"/>
                </a:cubicBezTo>
                <a:cubicBezTo>
                  <a:pt x="862153" y="1406456"/>
                  <a:pt x="861045" y="1404874"/>
                  <a:pt x="856768" y="1405809"/>
                </a:cubicBezTo>
                <a:cubicBezTo>
                  <a:pt x="819307" y="1414974"/>
                  <a:pt x="822846" y="1400112"/>
                  <a:pt x="821342" y="1388491"/>
                </a:cubicBezTo>
                <a:cubicBezTo>
                  <a:pt x="819813" y="1376592"/>
                  <a:pt x="812736" y="1367699"/>
                  <a:pt x="784954" y="1371257"/>
                </a:cubicBezTo>
                <a:cubicBezTo>
                  <a:pt x="783512" y="1371384"/>
                  <a:pt x="781566" y="1371274"/>
                  <a:pt x="779619" y="1371165"/>
                </a:cubicBezTo>
                <a:cubicBezTo>
                  <a:pt x="766469" y="1370361"/>
                  <a:pt x="722835" y="1342290"/>
                  <a:pt x="728571" y="1335910"/>
                </a:cubicBezTo>
                <a:cubicBezTo>
                  <a:pt x="741389" y="1321912"/>
                  <a:pt x="726409" y="1316791"/>
                  <a:pt x="713734" y="1310348"/>
                </a:cubicBezTo>
                <a:cubicBezTo>
                  <a:pt x="696009" y="1301550"/>
                  <a:pt x="678333" y="1293308"/>
                  <a:pt x="659695" y="1285149"/>
                </a:cubicBezTo>
                <a:cubicBezTo>
                  <a:pt x="641562" y="1277227"/>
                  <a:pt x="622997" y="1269901"/>
                  <a:pt x="604409" y="1262299"/>
                </a:cubicBezTo>
                <a:cubicBezTo>
                  <a:pt x="561305" y="1256847"/>
                  <a:pt x="517819" y="1252549"/>
                  <a:pt x="472556" y="1250086"/>
                </a:cubicBezTo>
                <a:cubicBezTo>
                  <a:pt x="438951" y="1247999"/>
                  <a:pt x="401379" y="1244860"/>
                  <a:pt x="382690" y="1214040"/>
                </a:cubicBezTo>
                <a:cubicBezTo>
                  <a:pt x="418096" y="1214570"/>
                  <a:pt x="453575" y="1215933"/>
                  <a:pt x="489053" y="1217296"/>
                </a:cubicBezTo>
                <a:cubicBezTo>
                  <a:pt x="454954" y="1204059"/>
                  <a:pt x="421816" y="1190737"/>
                  <a:pt x="390047" y="1176456"/>
                </a:cubicBezTo>
                <a:cubicBezTo>
                  <a:pt x="363810" y="1164487"/>
                  <a:pt x="342232" y="1150431"/>
                  <a:pt x="333292" y="1131347"/>
                </a:cubicBezTo>
                <a:cubicBezTo>
                  <a:pt x="330930" y="1126518"/>
                  <a:pt x="329025" y="1121368"/>
                  <a:pt x="337841" y="1116956"/>
                </a:cubicBezTo>
                <a:cubicBezTo>
                  <a:pt x="347569" y="1111905"/>
                  <a:pt x="355552" y="1114562"/>
                  <a:pt x="363031" y="1116984"/>
                </a:cubicBezTo>
                <a:cubicBezTo>
                  <a:pt x="393929" y="1126864"/>
                  <a:pt x="425283" y="1136425"/>
                  <a:pt x="455724" y="1146625"/>
                </a:cubicBezTo>
                <a:cubicBezTo>
                  <a:pt x="496146" y="1160147"/>
                  <a:pt x="536111" y="1173989"/>
                  <a:pt x="576050" y="1187553"/>
                </a:cubicBezTo>
                <a:cubicBezTo>
                  <a:pt x="519650" y="1157524"/>
                  <a:pt x="457798" y="1131612"/>
                  <a:pt x="391358" y="1108621"/>
                </a:cubicBezTo>
                <a:cubicBezTo>
                  <a:pt x="343386" y="1091844"/>
                  <a:pt x="295414" y="1075067"/>
                  <a:pt x="258466" y="1051446"/>
                </a:cubicBezTo>
                <a:cubicBezTo>
                  <a:pt x="239512" y="1039678"/>
                  <a:pt x="230024" y="1025400"/>
                  <a:pt x="227119" y="1008864"/>
                </a:cubicBezTo>
                <a:cubicBezTo>
                  <a:pt x="226729" y="1004421"/>
                  <a:pt x="227253" y="999338"/>
                  <a:pt x="237176" y="996508"/>
                </a:cubicBezTo>
                <a:cubicBezTo>
                  <a:pt x="247123" y="993956"/>
                  <a:pt x="253208" y="997060"/>
                  <a:pt x="257395" y="1000610"/>
                </a:cubicBezTo>
                <a:cubicBezTo>
                  <a:pt x="262111" y="1004674"/>
                  <a:pt x="267716" y="1007820"/>
                  <a:pt x="275649" y="1009921"/>
                </a:cubicBezTo>
                <a:cubicBezTo>
                  <a:pt x="345186" y="1029563"/>
                  <a:pt x="406508" y="1054962"/>
                  <a:pt x="469199" y="1079402"/>
                </a:cubicBezTo>
                <a:cubicBezTo>
                  <a:pt x="558968" y="1114336"/>
                  <a:pt x="647368" y="1150231"/>
                  <a:pt x="753033" y="1173138"/>
                </a:cubicBezTo>
                <a:cubicBezTo>
                  <a:pt x="793015" y="1181661"/>
                  <a:pt x="834292" y="1188391"/>
                  <a:pt x="865682" y="1187316"/>
                </a:cubicBezTo>
                <a:cubicBezTo>
                  <a:pt x="750261" y="1147076"/>
                  <a:pt x="641375" y="1104025"/>
                  <a:pt x="543487" y="1053852"/>
                </a:cubicBezTo>
                <a:cubicBezTo>
                  <a:pt x="444589" y="1003208"/>
                  <a:pt x="357848" y="947579"/>
                  <a:pt x="295297" y="880592"/>
                </a:cubicBezTo>
                <a:cubicBezTo>
                  <a:pt x="288871" y="873601"/>
                  <a:pt x="284873" y="866676"/>
                  <a:pt x="264758" y="869281"/>
                </a:cubicBezTo>
                <a:cubicBezTo>
                  <a:pt x="255650" y="870360"/>
                  <a:pt x="252375" y="866170"/>
                  <a:pt x="254388" y="861516"/>
                </a:cubicBezTo>
                <a:cubicBezTo>
                  <a:pt x="266992" y="828509"/>
                  <a:pt x="236853" y="810726"/>
                  <a:pt x="190786" y="799099"/>
                </a:cubicBezTo>
                <a:cubicBezTo>
                  <a:pt x="176408" y="795324"/>
                  <a:pt x="175031" y="790688"/>
                  <a:pt x="184973" y="782539"/>
                </a:cubicBezTo>
                <a:cubicBezTo>
                  <a:pt x="198516" y="771277"/>
                  <a:pt x="196123" y="760574"/>
                  <a:pt x="187530" y="750974"/>
                </a:cubicBezTo>
                <a:cubicBezTo>
                  <a:pt x="182644" y="744967"/>
                  <a:pt x="176339" y="739364"/>
                  <a:pt x="170996" y="733676"/>
                </a:cubicBezTo>
                <a:cubicBezTo>
                  <a:pt x="167290" y="730083"/>
                  <a:pt x="161157" y="726424"/>
                  <a:pt x="169444" y="721499"/>
                </a:cubicBezTo>
                <a:cubicBezTo>
                  <a:pt x="177298" y="717172"/>
                  <a:pt x="185665" y="718676"/>
                  <a:pt x="193501" y="719668"/>
                </a:cubicBezTo>
                <a:cubicBezTo>
                  <a:pt x="231170" y="723917"/>
                  <a:pt x="254043" y="736181"/>
                  <a:pt x="265436" y="755609"/>
                </a:cubicBezTo>
                <a:cubicBezTo>
                  <a:pt x="273963" y="769971"/>
                  <a:pt x="281726" y="770130"/>
                  <a:pt x="302333" y="756567"/>
                </a:cubicBezTo>
                <a:cubicBezTo>
                  <a:pt x="317894" y="746247"/>
                  <a:pt x="332387" y="745814"/>
                  <a:pt x="346481" y="751853"/>
                </a:cubicBezTo>
                <a:cubicBezTo>
                  <a:pt x="354007" y="754830"/>
                  <a:pt x="358771" y="759448"/>
                  <a:pt x="364449" y="763428"/>
                </a:cubicBezTo>
                <a:cubicBezTo>
                  <a:pt x="392910" y="784156"/>
                  <a:pt x="422762" y="804202"/>
                  <a:pt x="467363" y="815678"/>
                </a:cubicBezTo>
                <a:cubicBezTo>
                  <a:pt x="487199" y="820933"/>
                  <a:pt x="508355" y="824672"/>
                  <a:pt x="537693" y="816781"/>
                </a:cubicBezTo>
                <a:cubicBezTo>
                  <a:pt x="518386" y="812039"/>
                  <a:pt x="499567" y="812852"/>
                  <a:pt x="482019" y="811593"/>
                </a:cubicBezTo>
                <a:cubicBezTo>
                  <a:pt x="464472" y="810335"/>
                  <a:pt x="454949" y="806693"/>
                  <a:pt x="467050" y="795557"/>
                </a:cubicBezTo>
                <a:cubicBezTo>
                  <a:pt x="473772" y="789371"/>
                  <a:pt x="472878" y="784693"/>
                  <a:pt x="465734" y="780562"/>
                </a:cubicBezTo>
                <a:cubicBezTo>
                  <a:pt x="442763" y="767188"/>
                  <a:pt x="430336" y="747011"/>
                  <a:pt x="384526" y="749353"/>
                </a:cubicBezTo>
                <a:cubicBezTo>
                  <a:pt x="382123" y="749564"/>
                  <a:pt x="379622" y="748664"/>
                  <a:pt x="377146" y="748041"/>
                </a:cubicBezTo>
                <a:cubicBezTo>
                  <a:pt x="367744" y="745789"/>
                  <a:pt x="357358" y="743342"/>
                  <a:pt x="360089" y="735827"/>
                </a:cubicBezTo>
                <a:cubicBezTo>
                  <a:pt x="363301" y="728269"/>
                  <a:pt x="375652" y="725506"/>
                  <a:pt x="386634" y="723703"/>
                </a:cubicBezTo>
                <a:cubicBezTo>
                  <a:pt x="414823" y="719269"/>
                  <a:pt x="437543" y="724271"/>
                  <a:pt x="459375" y="730191"/>
                </a:cubicBezTo>
                <a:cubicBezTo>
                  <a:pt x="512487" y="744837"/>
                  <a:pt x="556932" y="765561"/>
                  <a:pt x="603200" y="785006"/>
                </a:cubicBezTo>
                <a:cubicBezTo>
                  <a:pt x="672604" y="814173"/>
                  <a:pt x="734250" y="848778"/>
                  <a:pt x="810521" y="873425"/>
                </a:cubicBezTo>
                <a:cubicBezTo>
                  <a:pt x="1037317" y="946423"/>
                  <a:pt x="1260943" y="1021938"/>
                  <a:pt x="1494102" y="1090180"/>
                </a:cubicBezTo>
                <a:cubicBezTo>
                  <a:pt x="1580109" y="1115371"/>
                  <a:pt x="1667892" y="1138728"/>
                  <a:pt x="1756565" y="1161167"/>
                </a:cubicBezTo>
                <a:cubicBezTo>
                  <a:pt x="1756899" y="1159458"/>
                  <a:pt x="1757282" y="1158305"/>
                  <a:pt x="1757592" y="1156319"/>
                </a:cubicBezTo>
                <a:cubicBezTo>
                  <a:pt x="1757470" y="1154931"/>
                  <a:pt x="1757324" y="1153264"/>
                  <a:pt x="1757202" y="1151876"/>
                </a:cubicBezTo>
                <a:cubicBezTo>
                  <a:pt x="1694452" y="1137796"/>
                  <a:pt x="1632540" y="1122242"/>
                  <a:pt x="1572453" y="1105409"/>
                </a:cubicBezTo>
                <a:cubicBezTo>
                  <a:pt x="1424942" y="1063789"/>
                  <a:pt x="1288864" y="1014450"/>
                  <a:pt x="1171972" y="951953"/>
                </a:cubicBezTo>
                <a:cubicBezTo>
                  <a:pt x="1162328" y="946924"/>
                  <a:pt x="1152112" y="946421"/>
                  <a:pt x="1137334" y="949118"/>
                </a:cubicBezTo>
                <a:cubicBezTo>
                  <a:pt x="1089682" y="958058"/>
                  <a:pt x="1074050" y="951035"/>
                  <a:pt x="1081493" y="925476"/>
                </a:cubicBezTo>
                <a:cubicBezTo>
                  <a:pt x="1083360" y="919155"/>
                  <a:pt x="1083403" y="914115"/>
                  <a:pt x="1074768" y="909555"/>
                </a:cubicBezTo>
                <a:cubicBezTo>
                  <a:pt x="1036165" y="889158"/>
                  <a:pt x="995714" y="869763"/>
                  <a:pt x="952019" y="852050"/>
                </a:cubicBezTo>
                <a:cubicBezTo>
                  <a:pt x="871170" y="819410"/>
                  <a:pt x="784821" y="790332"/>
                  <a:pt x="709017" y="754450"/>
                </a:cubicBezTo>
                <a:cubicBezTo>
                  <a:pt x="686747" y="743533"/>
                  <a:pt x="669617" y="730485"/>
                  <a:pt x="659046" y="714902"/>
                </a:cubicBezTo>
                <a:cubicBezTo>
                  <a:pt x="655674" y="709602"/>
                  <a:pt x="653624" y="702786"/>
                  <a:pt x="664793" y="697608"/>
                </a:cubicBezTo>
                <a:cubicBezTo>
                  <a:pt x="675483" y="692472"/>
                  <a:pt x="684069" y="696476"/>
                  <a:pt x="692052" y="699133"/>
                </a:cubicBezTo>
                <a:cubicBezTo>
                  <a:pt x="725451" y="709913"/>
                  <a:pt x="759355" y="720929"/>
                  <a:pt x="792779" y="731987"/>
                </a:cubicBezTo>
                <a:cubicBezTo>
                  <a:pt x="826682" y="743003"/>
                  <a:pt x="860155" y="754616"/>
                  <a:pt x="895574" y="766338"/>
                </a:cubicBezTo>
                <a:cubicBezTo>
                  <a:pt x="897416" y="759741"/>
                  <a:pt x="890085" y="758985"/>
                  <a:pt x="886044" y="757101"/>
                </a:cubicBezTo>
                <a:cubicBezTo>
                  <a:pt x="828975" y="730489"/>
                  <a:pt x="766861" y="707118"/>
                  <a:pt x="702924" y="685027"/>
                </a:cubicBezTo>
                <a:cubicBezTo>
                  <a:pt x="653460" y="667821"/>
                  <a:pt x="605342" y="649378"/>
                  <a:pt x="571540" y="622962"/>
                </a:cubicBezTo>
                <a:cubicBezTo>
                  <a:pt x="558524" y="612632"/>
                  <a:pt x="551227" y="601239"/>
                  <a:pt x="552940" y="587657"/>
                </a:cubicBezTo>
                <a:cubicBezTo>
                  <a:pt x="553537" y="583407"/>
                  <a:pt x="554132" y="579157"/>
                  <a:pt x="563623" y="576925"/>
                </a:cubicBezTo>
                <a:cubicBezTo>
                  <a:pt x="571217" y="575139"/>
                  <a:pt x="576243" y="577216"/>
                  <a:pt x="580332" y="579656"/>
                </a:cubicBezTo>
                <a:cubicBezTo>
                  <a:pt x="587500" y="584063"/>
                  <a:pt x="594668" y="588471"/>
                  <a:pt x="604623" y="591516"/>
                </a:cubicBezTo>
                <a:cubicBezTo>
                  <a:pt x="664350" y="609779"/>
                  <a:pt x="720426" y="630601"/>
                  <a:pt x="775136" y="652383"/>
                </a:cubicBezTo>
                <a:cubicBezTo>
                  <a:pt x="864952" y="687874"/>
                  <a:pt x="953882" y="724283"/>
                  <a:pt x="1057795" y="749301"/>
                </a:cubicBezTo>
                <a:cubicBezTo>
                  <a:pt x="1096889" y="758742"/>
                  <a:pt x="1137304" y="766668"/>
                  <a:pt x="1183454" y="768213"/>
                </a:cubicBezTo>
                <a:cubicBezTo>
                  <a:pt x="1181768" y="765563"/>
                  <a:pt x="1178737" y="764150"/>
                  <a:pt x="1175732" y="763015"/>
                </a:cubicBezTo>
                <a:cubicBezTo>
                  <a:pt x="1075170" y="726508"/>
                  <a:pt x="977850" y="688319"/>
                  <a:pt x="888743" y="644370"/>
                </a:cubicBezTo>
                <a:cubicBezTo>
                  <a:pt x="778881" y="590211"/>
                  <a:pt x="683912" y="529148"/>
                  <a:pt x="615490" y="455960"/>
                </a:cubicBezTo>
                <a:cubicBezTo>
                  <a:pt x="612312" y="452882"/>
                  <a:pt x="610122" y="449996"/>
                  <a:pt x="602432" y="450671"/>
                </a:cubicBezTo>
                <a:cubicBezTo>
                  <a:pt x="582748" y="452678"/>
                  <a:pt x="580338" y="447293"/>
                  <a:pt x="582418" y="437876"/>
                </a:cubicBezTo>
                <a:cubicBezTo>
                  <a:pt x="588134" y="414707"/>
                  <a:pt x="573498" y="396964"/>
                  <a:pt x="539211" y="387101"/>
                </a:cubicBezTo>
                <a:cubicBezTo>
                  <a:pt x="514350" y="379769"/>
                  <a:pt x="493430" y="373210"/>
                  <a:pt x="519748" y="352990"/>
                </a:cubicBezTo>
                <a:cubicBezTo>
                  <a:pt x="526113" y="348234"/>
                  <a:pt x="523173" y="342336"/>
                  <a:pt x="520282" y="336993"/>
                </a:cubicBezTo>
                <a:cubicBezTo>
                  <a:pt x="516186" y="328957"/>
                  <a:pt x="507910" y="322968"/>
                  <a:pt x="498650" y="316785"/>
                </a:cubicBezTo>
                <a:cubicBezTo>
                  <a:pt x="493501" y="313319"/>
                  <a:pt x="487271" y="308549"/>
                  <a:pt x="493610" y="303515"/>
                </a:cubicBezTo>
                <a:cubicBezTo>
                  <a:pt x="500838" y="297564"/>
                  <a:pt x="511247" y="300288"/>
                  <a:pt x="519565" y="301237"/>
                </a:cubicBezTo>
                <a:cubicBezTo>
                  <a:pt x="557715" y="305444"/>
                  <a:pt x="581118" y="318221"/>
                  <a:pt x="592560" y="338204"/>
                </a:cubicBezTo>
                <a:cubicBezTo>
                  <a:pt x="599979" y="350985"/>
                  <a:pt x="609184" y="351016"/>
                  <a:pt x="627076" y="339652"/>
                </a:cubicBezTo>
                <a:cubicBezTo>
                  <a:pt x="647275" y="326965"/>
                  <a:pt x="664147" y="326044"/>
                  <a:pt x="679640" y="336997"/>
                </a:cubicBezTo>
                <a:cubicBezTo>
                  <a:pt x="692054" y="345981"/>
                  <a:pt x="702112" y="355732"/>
                  <a:pt x="716352" y="363437"/>
                </a:cubicBezTo>
                <a:cubicBezTo>
                  <a:pt x="754546" y="384710"/>
                  <a:pt x="790508" y="408138"/>
                  <a:pt x="869745" y="400343"/>
                </a:cubicBezTo>
                <a:cubicBezTo>
                  <a:pt x="847718" y="392203"/>
                  <a:pt x="825656" y="394699"/>
                  <a:pt x="806641" y="393290"/>
                </a:cubicBezTo>
                <a:cubicBezTo>
                  <a:pt x="792988" y="392249"/>
                  <a:pt x="779165" y="389265"/>
                  <a:pt x="791435" y="380072"/>
                </a:cubicBezTo>
                <a:cubicBezTo>
                  <a:pt x="805532" y="369601"/>
                  <a:pt x="796441" y="365362"/>
                  <a:pt x="787709" y="359692"/>
                </a:cubicBezTo>
                <a:cubicBezTo>
                  <a:pt x="767647" y="346342"/>
                  <a:pt x="751260" y="330710"/>
                  <a:pt x="711071" y="330880"/>
                </a:cubicBezTo>
                <a:cubicBezTo>
                  <a:pt x="704773" y="330873"/>
                  <a:pt x="699699" y="328240"/>
                  <a:pt x="694722" y="326718"/>
                </a:cubicBezTo>
                <a:cubicBezTo>
                  <a:pt x="687749" y="324532"/>
                  <a:pt x="681713" y="321984"/>
                  <a:pt x="684613" y="316412"/>
                </a:cubicBezTo>
                <a:cubicBezTo>
                  <a:pt x="687565" y="311396"/>
                  <a:pt x="694531" y="307986"/>
                  <a:pt x="703615" y="306629"/>
                </a:cubicBezTo>
                <a:cubicBezTo>
                  <a:pt x="711738" y="305356"/>
                  <a:pt x="720365" y="304319"/>
                  <a:pt x="728585" y="304157"/>
                </a:cubicBezTo>
                <a:cubicBezTo>
                  <a:pt x="765287" y="302895"/>
                  <a:pt x="791378" y="313197"/>
                  <a:pt x="817397" y="322666"/>
                </a:cubicBezTo>
                <a:cubicBezTo>
                  <a:pt x="908436" y="355531"/>
                  <a:pt x="989341" y="394323"/>
                  <a:pt x="1073943" y="431110"/>
                </a:cubicBezTo>
                <a:cubicBezTo>
                  <a:pt x="1158521" y="467620"/>
                  <a:pt x="1256741" y="493978"/>
                  <a:pt x="1349484" y="524175"/>
                </a:cubicBezTo>
                <a:cubicBezTo>
                  <a:pt x="1563417" y="594105"/>
                  <a:pt x="1778287" y="663672"/>
                  <a:pt x="2004921" y="723811"/>
                </a:cubicBezTo>
                <a:cubicBezTo>
                  <a:pt x="2226580" y="782429"/>
                  <a:pt x="2967159" y="809769"/>
                  <a:pt x="3111348" y="808027"/>
                </a:cubicBezTo>
                <a:cubicBezTo>
                  <a:pt x="3295676" y="805559"/>
                  <a:pt x="3730204" y="773014"/>
                  <a:pt x="4173417" y="745585"/>
                </a:cubicBezTo>
                <a:cubicBezTo>
                  <a:pt x="4223504" y="742307"/>
                  <a:pt x="4272653" y="739393"/>
                  <a:pt x="4324760" y="737057"/>
                </a:cubicBezTo>
                <a:cubicBezTo>
                  <a:pt x="5801059" y="670156"/>
                  <a:pt x="6841344" y="326433"/>
                  <a:pt x="6893789" y="305879"/>
                </a:cubicBezTo>
                <a:cubicBezTo>
                  <a:pt x="6978091" y="273014"/>
                  <a:pt x="7258655" y="208091"/>
                  <a:pt x="7259184" y="208604"/>
                </a:cubicBezTo>
                <a:cubicBezTo>
                  <a:pt x="7265440" y="213652"/>
                  <a:pt x="7297274" y="217644"/>
                  <a:pt x="7323059" y="220312"/>
                </a:cubicBezTo>
                <a:lnTo>
                  <a:pt x="7347572" y="222730"/>
                </a:lnTo>
                <a:lnTo>
                  <a:pt x="7350636" y="224083"/>
                </a:lnTo>
                <a:cubicBezTo>
                  <a:pt x="7359607" y="224205"/>
                  <a:pt x="7359159" y="223929"/>
                  <a:pt x="7353245" y="223290"/>
                </a:cubicBezTo>
                <a:lnTo>
                  <a:pt x="7347572" y="222730"/>
                </a:lnTo>
                <a:lnTo>
                  <a:pt x="7342573" y="220523"/>
                </a:lnTo>
                <a:cubicBezTo>
                  <a:pt x="7341302" y="218466"/>
                  <a:pt x="7341191" y="215818"/>
                  <a:pt x="7341465" y="213415"/>
                </a:cubicBezTo>
                <a:cubicBezTo>
                  <a:pt x="7342771" y="200707"/>
                  <a:pt x="7352468" y="189782"/>
                  <a:pt x="7375606" y="182994"/>
                </a:cubicBezTo>
                <a:cubicBezTo>
                  <a:pt x="7397808" y="176568"/>
                  <a:pt x="7420538" y="170655"/>
                  <a:pt x="7443270" y="164742"/>
                </a:cubicBezTo>
                <a:cubicBezTo>
                  <a:pt x="7462204" y="159722"/>
                  <a:pt x="7475181" y="158583"/>
                  <a:pt x="7478299" y="172021"/>
                </a:cubicBezTo>
                <a:cubicBezTo>
                  <a:pt x="7481416" y="185460"/>
                  <a:pt x="7508389" y="189249"/>
                  <a:pt x="7524024" y="179761"/>
                </a:cubicBezTo>
                <a:cubicBezTo>
                  <a:pt x="7585174" y="142492"/>
                  <a:pt x="7658615" y="112820"/>
                  <a:pt x="7727944" y="80430"/>
                </a:cubicBezTo>
                <a:cubicBezTo>
                  <a:pt x="7776349" y="57992"/>
                  <a:pt x="7827303" y="37009"/>
                  <a:pt x="7867024" y="9456"/>
                </a:cubicBezTo>
                <a:cubicBezTo>
                  <a:pt x="7874326" y="4338"/>
                  <a:pt x="7880999" y="-2404"/>
                  <a:pt x="7894848" y="858"/>
                </a:cubicBezTo>
                <a:close/>
              </a:path>
            </a:pathLst>
          </a:cu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2D8295B-4E41-D151-1DD4-468A9700E9B1}"/>
              </a:ext>
            </a:extLst>
          </p:cNvPr>
          <p:cNvSpPr txBox="1"/>
          <p:nvPr/>
        </p:nvSpPr>
        <p:spPr>
          <a:xfrm>
            <a:off x="2752124" y="5563365"/>
            <a:ext cx="3708400" cy="523220"/>
          </a:xfrm>
          <a:prstGeom prst="rect">
            <a:avLst/>
          </a:prstGeom>
          <a:noFill/>
        </p:spPr>
        <p:txBody>
          <a:bodyPr wrap="square" rtlCol="0">
            <a:spAutoFit/>
          </a:bodyPr>
          <a:lstStyle/>
          <a:p>
            <a:r>
              <a:rPr lang="en-US" sz="2800" b="1" dirty="0">
                <a:solidFill>
                  <a:srgbClr val="C00000"/>
                </a:solidFill>
              </a:rPr>
              <a:t>OBEDIENCE OF FAITH </a:t>
            </a:r>
          </a:p>
        </p:txBody>
      </p:sp>
      <p:sp>
        <p:nvSpPr>
          <p:cNvPr id="4" name="TextBox 3">
            <a:extLst>
              <a:ext uri="{FF2B5EF4-FFF2-40B4-BE49-F238E27FC236}">
                <a16:creationId xmlns:a16="http://schemas.microsoft.com/office/drawing/2014/main" id="{62EB47CD-394B-E517-C08E-35460E716802}"/>
              </a:ext>
            </a:extLst>
          </p:cNvPr>
          <p:cNvSpPr txBox="1"/>
          <p:nvPr/>
        </p:nvSpPr>
        <p:spPr>
          <a:xfrm>
            <a:off x="0" y="1400284"/>
            <a:ext cx="2557670" cy="1569660"/>
          </a:xfrm>
          <a:prstGeom prst="rect">
            <a:avLst/>
          </a:prstGeom>
          <a:noFill/>
        </p:spPr>
        <p:txBody>
          <a:bodyPr wrap="square" rtlCol="0">
            <a:spAutoFit/>
          </a:bodyPr>
          <a:lstStyle/>
          <a:p>
            <a:r>
              <a:rPr lang="en-US" sz="2400" b="1" dirty="0"/>
              <a:t>Acknowledge Him as The Creator?      (Rom. 1:20-21)</a:t>
            </a:r>
          </a:p>
        </p:txBody>
      </p:sp>
      <p:sp>
        <p:nvSpPr>
          <p:cNvPr id="5" name="TextBox 4">
            <a:extLst>
              <a:ext uri="{FF2B5EF4-FFF2-40B4-BE49-F238E27FC236}">
                <a16:creationId xmlns:a16="http://schemas.microsoft.com/office/drawing/2014/main" id="{2F456604-AA9B-2C31-B4D4-671CDA64D89E}"/>
              </a:ext>
            </a:extLst>
          </p:cNvPr>
          <p:cNvSpPr txBox="1"/>
          <p:nvPr/>
        </p:nvSpPr>
        <p:spPr>
          <a:xfrm>
            <a:off x="2752124" y="261824"/>
            <a:ext cx="3385841" cy="830997"/>
          </a:xfrm>
          <a:prstGeom prst="rect">
            <a:avLst/>
          </a:prstGeom>
          <a:noFill/>
        </p:spPr>
        <p:txBody>
          <a:bodyPr wrap="square" rtlCol="0">
            <a:spAutoFit/>
          </a:bodyPr>
          <a:lstStyle/>
          <a:p>
            <a:pPr algn="ctr"/>
            <a:r>
              <a:rPr lang="en-US" sz="2400" b="1" dirty="0"/>
              <a:t>Hear His Word Taught ? (Lk. 13:25-27)</a:t>
            </a:r>
          </a:p>
        </p:txBody>
      </p:sp>
      <p:sp>
        <p:nvSpPr>
          <p:cNvPr id="6" name="TextBox 5">
            <a:extLst>
              <a:ext uri="{FF2B5EF4-FFF2-40B4-BE49-F238E27FC236}">
                <a16:creationId xmlns:a16="http://schemas.microsoft.com/office/drawing/2014/main" id="{4B758994-8BEA-ACEA-B47F-192B0EA768D2}"/>
              </a:ext>
            </a:extLst>
          </p:cNvPr>
          <p:cNvSpPr txBox="1"/>
          <p:nvPr/>
        </p:nvSpPr>
        <p:spPr>
          <a:xfrm>
            <a:off x="7577149" y="1887608"/>
            <a:ext cx="1932531" cy="1569660"/>
          </a:xfrm>
          <a:prstGeom prst="rect">
            <a:avLst/>
          </a:prstGeom>
          <a:noFill/>
        </p:spPr>
        <p:txBody>
          <a:bodyPr wrap="square" rtlCol="0">
            <a:spAutoFit/>
          </a:bodyPr>
          <a:lstStyle/>
          <a:p>
            <a:r>
              <a:rPr lang="en-US" sz="2400" b="1" dirty="0"/>
              <a:t>Love Him (Matt. 23:     36-37, Jn. 14:15)</a:t>
            </a:r>
          </a:p>
        </p:txBody>
      </p:sp>
    </p:spTree>
    <p:extLst>
      <p:ext uri="{BB962C8B-B14F-4D97-AF65-F5344CB8AC3E}">
        <p14:creationId xmlns:p14="http://schemas.microsoft.com/office/powerpoint/2010/main" val="28666311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7DDB8A-DA42-A8DB-4175-75E2153701A9}"/>
            </a:ext>
          </a:extLst>
        </p:cNvPr>
        <p:cNvGrpSpPr/>
        <p:nvPr/>
      </p:nvGrpSpPr>
      <p:grpSpPr>
        <a:xfrm>
          <a:off x="0" y="0"/>
          <a:ext cx="0" cy="0"/>
          <a:chOff x="0" y="0"/>
          <a:chExt cx="0" cy="0"/>
        </a:xfrm>
      </p:grpSpPr>
      <p:sp useBgFill="1">
        <p:nvSpPr>
          <p:cNvPr id="1041" name="Rectangle 1040">
            <a:extLst>
              <a:ext uri="{FF2B5EF4-FFF2-40B4-BE49-F238E27FC236}">
                <a16:creationId xmlns:a16="http://schemas.microsoft.com/office/drawing/2014/main" id="{861E08BA-F9C1-AA4E-F1AB-01FE4CB5F6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306B8DD1-6FE0-2775-E711-4081EC92B8E3}"/>
              </a:ext>
            </a:extLst>
          </p:cNvPr>
          <p:cNvSpPr txBox="1"/>
          <p:nvPr/>
        </p:nvSpPr>
        <p:spPr>
          <a:xfrm>
            <a:off x="1143000" y="4370227"/>
            <a:ext cx="6858000" cy="1193138"/>
          </a:xfrm>
          <a:prstGeom prst="rect">
            <a:avLst/>
          </a:prstGeom>
        </p:spPr>
        <p:txBody>
          <a:bodyPr vert="horz" lIns="91440" tIns="45720" rIns="91440" bIns="45720" rtlCol="0" anchor="b">
            <a:normAutofit/>
          </a:bodyPr>
          <a:lstStyle/>
          <a:p>
            <a:pPr algn="ctr" defTabSz="914400">
              <a:lnSpc>
                <a:spcPct val="90000"/>
              </a:lnSpc>
              <a:spcBef>
                <a:spcPct val="0"/>
              </a:spcBef>
              <a:spcAft>
                <a:spcPts val="600"/>
              </a:spcAft>
            </a:pPr>
            <a:r>
              <a:rPr lang="en-US" sz="3800" dirty="0">
                <a:latin typeface="+mj-lt"/>
                <a:ea typeface="+mj-ea"/>
                <a:cs typeface="+mj-cs"/>
              </a:rPr>
              <a:t>Our Most Important Response To God</a:t>
            </a:r>
          </a:p>
        </p:txBody>
      </p:sp>
      <p:pic>
        <p:nvPicPr>
          <p:cNvPr id="1026" name="Picture 2" descr="god's response to our worship – Larus ...">
            <a:extLst>
              <a:ext uri="{FF2B5EF4-FFF2-40B4-BE49-F238E27FC236}">
                <a16:creationId xmlns:a16="http://schemas.microsoft.com/office/drawing/2014/main" id="{885F0D9E-9D2B-1262-B6A2-655F46FD9B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28" r="1" b="1"/>
          <a:stretch>
            <a:fillRect/>
          </a:stretch>
        </p:blipFill>
        <p:spPr bwMode="auto">
          <a:xfrm>
            <a:off x="1267534" y="386205"/>
            <a:ext cx="6677581" cy="3766876"/>
          </a:xfrm>
          <a:custGeom>
            <a:avLst/>
            <a:gdLst/>
            <a:ahLst/>
            <a:cxnLst/>
            <a:rect l="l" t="t" r="r" b="b"/>
            <a:pathLst>
              <a:path w="8903441" h="3766876">
                <a:moveTo>
                  <a:pt x="8890380" y="1667288"/>
                </a:moveTo>
                <a:lnTo>
                  <a:pt x="8895460" y="1677046"/>
                </a:lnTo>
                <a:cubicBezTo>
                  <a:pt x="8905866" y="1703466"/>
                  <a:pt x="8906717" y="1724063"/>
                  <a:pt x="8894323" y="1729738"/>
                </a:cubicBezTo>
                <a:lnTo>
                  <a:pt x="8891365" y="1729349"/>
                </a:lnTo>
                <a:lnTo>
                  <a:pt x="8891421" y="1712412"/>
                </a:lnTo>
                <a:cubicBezTo>
                  <a:pt x="8891337" y="1700170"/>
                  <a:pt x="8891138" y="1688653"/>
                  <a:pt x="8890856" y="1678595"/>
                </a:cubicBezTo>
                <a:close/>
                <a:moveTo>
                  <a:pt x="8888451" y="1641624"/>
                </a:moveTo>
                <a:cubicBezTo>
                  <a:pt x="8888927" y="1642911"/>
                  <a:pt x="8889388" y="1647125"/>
                  <a:pt x="8889800" y="1653531"/>
                </a:cubicBezTo>
                <a:lnTo>
                  <a:pt x="8890380" y="1667288"/>
                </a:lnTo>
                <a:lnTo>
                  <a:pt x="8884645" y="1656272"/>
                </a:lnTo>
                <a:lnTo>
                  <a:pt x="8886368" y="1643902"/>
                </a:lnTo>
                <a:cubicBezTo>
                  <a:pt x="8887058" y="1640758"/>
                  <a:pt x="8887743" y="1639762"/>
                  <a:pt x="8888451" y="1641624"/>
                </a:cubicBezTo>
                <a:close/>
                <a:moveTo>
                  <a:pt x="999724" y="1241031"/>
                </a:moveTo>
                <a:cubicBezTo>
                  <a:pt x="998379" y="1242269"/>
                  <a:pt x="996554" y="1243547"/>
                  <a:pt x="995210" y="1244785"/>
                </a:cubicBezTo>
                <a:cubicBezTo>
                  <a:pt x="1005261" y="1248940"/>
                  <a:pt x="1015746" y="1252497"/>
                  <a:pt x="1025774" y="1256374"/>
                </a:cubicBezTo>
                <a:cubicBezTo>
                  <a:pt x="1037480" y="1257305"/>
                  <a:pt x="1049668" y="1258195"/>
                  <a:pt x="1060894" y="1259168"/>
                </a:cubicBezTo>
                <a:cubicBezTo>
                  <a:pt x="1040504" y="1253123"/>
                  <a:pt x="1020115" y="1247076"/>
                  <a:pt x="999724" y="1241031"/>
                </a:cubicBezTo>
                <a:close/>
                <a:moveTo>
                  <a:pt x="1319296" y="820371"/>
                </a:moveTo>
                <a:cubicBezTo>
                  <a:pt x="1421680" y="872109"/>
                  <a:pt x="1548101" y="905226"/>
                  <a:pt x="1681342" y="933268"/>
                </a:cubicBezTo>
                <a:cubicBezTo>
                  <a:pt x="1683167" y="931988"/>
                  <a:pt x="1684512" y="930751"/>
                  <a:pt x="1686338" y="929471"/>
                </a:cubicBezTo>
                <a:cubicBezTo>
                  <a:pt x="1563998" y="893197"/>
                  <a:pt x="1441635" y="856646"/>
                  <a:pt x="1319296" y="820371"/>
                </a:cubicBezTo>
                <a:close/>
                <a:moveTo>
                  <a:pt x="7894848" y="858"/>
                </a:moveTo>
                <a:cubicBezTo>
                  <a:pt x="7906700" y="3455"/>
                  <a:pt x="7910528" y="8436"/>
                  <a:pt x="7907341" y="16271"/>
                </a:cubicBezTo>
                <a:cubicBezTo>
                  <a:pt x="7902882" y="26177"/>
                  <a:pt x="7893520" y="35394"/>
                  <a:pt x="7882642" y="43904"/>
                </a:cubicBezTo>
                <a:cubicBezTo>
                  <a:pt x="7831903" y="83897"/>
                  <a:pt x="7856047" y="94090"/>
                  <a:pt x="7927648" y="93123"/>
                </a:cubicBezTo>
                <a:cubicBezTo>
                  <a:pt x="7991511" y="92274"/>
                  <a:pt x="8055318" y="85274"/>
                  <a:pt x="8119655" y="78787"/>
                </a:cubicBezTo>
                <a:cubicBezTo>
                  <a:pt x="8151329" y="75447"/>
                  <a:pt x="8152942" y="77265"/>
                  <a:pt x="8141786" y="93635"/>
                </a:cubicBezTo>
                <a:cubicBezTo>
                  <a:pt x="8123815" y="120677"/>
                  <a:pt x="8122595" y="145410"/>
                  <a:pt x="8151055" y="166138"/>
                </a:cubicBezTo>
                <a:cubicBezTo>
                  <a:pt x="8157767" y="170866"/>
                  <a:pt x="8162605" y="176318"/>
                  <a:pt x="8160811" y="183471"/>
                </a:cubicBezTo>
                <a:cubicBezTo>
                  <a:pt x="8152723" y="212724"/>
                  <a:pt x="8169841" y="236686"/>
                  <a:pt x="8187466" y="260884"/>
                </a:cubicBezTo>
                <a:cubicBezTo>
                  <a:pt x="8217175" y="301371"/>
                  <a:pt x="8254836" y="338641"/>
                  <a:pt x="8295790" y="374783"/>
                </a:cubicBezTo>
                <a:cubicBezTo>
                  <a:pt x="8324664" y="400232"/>
                  <a:pt x="8342922" y="431650"/>
                  <a:pt x="8406170" y="440370"/>
                </a:cubicBezTo>
                <a:cubicBezTo>
                  <a:pt x="8421364" y="442394"/>
                  <a:pt x="8426373" y="449790"/>
                  <a:pt x="8420903" y="459225"/>
                </a:cubicBezTo>
                <a:cubicBezTo>
                  <a:pt x="8402820" y="490474"/>
                  <a:pt x="8417534" y="514648"/>
                  <a:pt x="8450800" y="534955"/>
                </a:cubicBezTo>
                <a:cubicBezTo>
                  <a:pt x="8462563" y="542037"/>
                  <a:pt x="8458146" y="546902"/>
                  <a:pt x="8442097" y="551669"/>
                </a:cubicBezTo>
                <a:cubicBezTo>
                  <a:pt x="8423667" y="556925"/>
                  <a:pt x="8409328" y="564619"/>
                  <a:pt x="8398067" y="574282"/>
                </a:cubicBezTo>
                <a:cubicBezTo>
                  <a:pt x="8379577" y="589897"/>
                  <a:pt x="8370872" y="606612"/>
                  <a:pt x="8363634" y="623477"/>
                </a:cubicBezTo>
                <a:cubicBezTo>
                  <a:pt x="8352394" y="649929"/>
                  <a:pt x="8339133" y="675439"/>
                  <a:pt x="8295388" y="695789"/>
                </a:cubicBezTo>
                <a:cubicBezTo>
                  <a:pt x="8282368" y="701969"/>
                  <a:pt x="8271923" y="709882"/>
                  <a:pt x="8260972" y="717559"/>
                </a:cubicBezTo>
                <a:cubicBezTo>
                  <a:pt x="8264466" y="724248"/>
                  <a:pt x="8273101" y="728807"/>
                  <a:pt x="8289132" y="729358"/>
                </a:cubicBezTo>
                <a:cubicBezTo>
                  <a:pt x="8391169" y="732995"/>
                  <a:pt x="8386647" y="769770"/>
                  <a:pt x="8387346" y="810845"/>
                </a:cubicBezTo>
                <a:cubicBezTo>
                  <a:pt x="8388418" y="861681"/>
                  <a:pt x="8330862" y="890238"/>
                  <a:pt x="8259532" y="916368"/>
                </a:cubicBezTo>
                <a:cubicBezTo>
                  <a:pt x="8235122" y="925226"/>
                  <a:pt x="8199529" y="928071"/>
                  <a:pt x="8191769" y="950020"/>
                </a:cubicBezTo>
                <a:cubicBezTo>
                  <a:pt x="8234379" y="966427"/>
                  <a:pt x="8282955" y="945934"/>
                  <a:pt x="8327664" y="947606"/>
                </a:cubicBezTo>
                <a:cubicBezTo>
                  <a:pt x="8364609" y="949119"/>
                  <a:pt x="8424473" y="941347"/>
                  <a:pt x="8378206" y="982626"/>
                </a:cubicBezTo>
                <a:cubicBezTo>
                  <a:pt x="8364736" y="994722"/>
                  <a:pt x="8382242" y="1001021"/>
                  <a:pt x="8400605" y="1000529"/>
                </a:cubicBezTo>
                <a:cubicBezTo>
                  <a:pt x="8549357" y="995586"/>
                  <a:pt x="8487684" y="1076555"/>
                  <a:pt x="8538706" y="1111533"/>
                </a:cubicBezTo>
                <a:cubicBezTo>
                  <a:pt x="8553092" y="1120905"/>
                  <a:pt x="8540810" y="1141011"/>
                  <a:pt x="8520556" y="1147547"/>
                </a:cubicBezTo>
                <a:cubicBezTo>
                  <a:pt x="8392015" y="1189611"/>
                  <a:pt x="8380569" y="1263373"/>
                  <a:pt x="8322605" y="1331423"/>
                </a:cubicBezTo>
                <a:cubicBezTo>
                  <a:pt x="8393509" y="1350105"/>
                  <a:pt x="8476647" y="1348124"/>
                  <a:pt x="8552563" y="1357692"/>
                </a:cubicBezTo>
                <a:cubicBezTo>
                  <a:pt x="8631413" y="1367560"/>
                  <a:pt x="8632510" y="1380057"/>
                  <a:pt x="8572872" y="1434543"/>
                </a:cubicBezTo>
                <a:cubicBezTo>
                  <a:pt x="8740108" y="1430496"/>
                  <a:pt x="8740108" y="1430496"/>
                  <a:pt x="8695911" y="1511890"/>
                </a:cubicBezTo>
                <a:cubicBezTo>
                  <a:pt x="8766152" y="1509223"/>
                  <a:pt x="8835070" y="1574251"/>
                  <a:pt x="8873147" y="1634187"/>
                </a:cubicBezTo>
                <a:lnTo>
                  <a:pt x="8884645" y="1656272"/>
                </a:lnTo>
                <a:lnTo>
                  <a:pt x="8884254" y="1659075"/>
                </a:lnTo>
                <a:cubicBezTo>
                  <a:pt x="8882795" y="1672543"/>
                  <a:pt x="8881198" y="1691773"/>
                  <a:pt x="8879232" y="1711097"/>
                </a:cubicBezTo>
                <a:lnTo>
                  <a:pt x="8877347" y="1727504"/>
                </a:lnTo>
                <a:lnTo>
                  <a:pt x="8865337" y="1725923"/>
                </a:lnTo>
                <a:cubicBezTo>
                  <a:pt x="8855639" y="1721668"/>
                  <a:pt x="8848716" y="1720054"/>
                  <a:pt x="8843722" y="1720152"/>
                </a:cubicBezTo>
                <a:cubicBezTo>
                  <a:pt x="8828739" y="1720444"/>
                  <a:pt x="8831115" y="1736133"/>
                  <a:pt x="8828004" y="1742073"/>
                </a:cubicBezTo>
                <a:cubicBezTo>
                  <a:pt x="8817547" y="1760900"/>
                  <a:pt x="8843589" y="1770647"/>
                  <a:pt x="8861127" y="1782820"/>
                </a:cubicBezTo>
                <a:cubicBezTo>
                  <a:pt x="8867694" y="1787281"/>
                  <a:pt x="8872382" y="1766445"/>
                  <a:pt x="8875975" y="1739445"/>
                </a:cubicBezTo>
                <a:lnTo>
                  <a:pt x="8877347" y="1727504"/>
                </a:lnTo>
                <a:lnTo>
                  <a:pt x="8891365" y="1729349"/>
                </a:lnTo>
                <a:lnTo>
                  <a:pt x="8891294" y="1750579"/>
                </a:lnTo>
                <a:cubicBezTo>
                  <a:pt x="8890576" y="1802412"/>
                  <a:pt x="8887485" y="1854103"/>
                  <a:pt x="8879895" y="1858687"/>
                </a:cubicBezTo>
                <a:cubicBezTo>
                  <a:pt x="8799411" y="1907447"/>
                  <a:pt x="8858072" y="1996322"/>
                  <a:pt x="8700018" y="2022228"/>
                </a:cubicBezTo>
                <a:cubicBezTo>
                  <a:pt x="8628887" y="2034069"/>
                  <a:pt x="8597252" y="2070985"/>
                  <a:pt x="8546517" y="2094468"/>
                </a:cubicBezTo>
                <a:cubicBezTo>
                  <a:pt x="8369592" y="2175758"/>
                  <a:pt x="8254890" y="2270617"/>
                  <a:pt x="8208310" y="2391116"/>
                </a:cubicBezTo>
                <a:cubicBezTo>
                  <a:pt x="8195251" y="2424444"/>
                  <a:pt x="8137916" y="2455501"/>
                  <a:pt x="8101924" y="2486924"/>
                </a:cubicBezTo>
                <a:cubicBezTo>
                  <a:pt x="8122498" y="2506105"/>
                  <a:pt x="8219539" y="2452814"/>
                  <a:pt x="8188722" y="2510086"/>
                </a:cubicBezTo>
                <a:cubicBezTo>
                  <a:pt x="8165388" y="2553270"/>
                  <a:pt x="8098391" y="2584616"/>
                  <a:pt x="8035596" y="2614194"/>
                </a:cubicBezTo>
                <a:cubicBezTo>
                  <a:pt x="7963481" y="2647947"/>
                  <a:pt x="7883214" y="2677100"/>
                  <a:pt x="7854509" y="2730830"/>
                </a:cubicBezTo>
                <a:cubicBezTo>
                  <a:pt x="7848249" y="2742293"/>
                  <a:pt x="6341566" y="3671513"/>
                  <a:pt x="4141410" y="3763614"/>
                </a:cubicBezTo>
                <a:cubicBezTo>
                  <a:pt x="3781875" y="3778662"/>
                  <a:pt x="2353277" y="3737838"/>
                  <a:pt x="2161737" y="3718831"/>
                </a:cubicBezTo>
                <a:cubicBezTo>
                  <a:pt x="1964811" y="3699179"/>
                  <a:pt x="1793107" y="3646810"/>
                  <a:pt x="1591600" y="3635674"/>
                </a:cubicBezTo>
                <a:cubicBezTo>
                  <a:pt x="1485018" y="3629919"/>
                  <a:pt x="1381185" y="3611329"/>
                  <a:pt x="1390654" y="3531585"/>
                </a:cubicBezTo>
                <a:cubicBezTo>
                  <a:pt x="1393510" y="3508948"/>
                  <a:pt x="1364047" y="3493344"/>
                  <a:pt x="1320867" y="3503571"/>
                </a:cubicBezTo>
                <a:cubicBezTo>
                  <a:pt x="1239265" y="3523046"/>
                  <a:pt x="1198946" y="3494124"/>
                  <a:pt x="1150681" y="3474015"/>
                </a:cubicBezTo>
                <a:cubicBezTo>
                  <a:pt x="1065213" y="3438422"/>
                  <a:pt x="982868" y="3399757"/>
                  <a:pt x="851974" y="3403971"/>
                </a:cubicBezTo>
                <a:cubicBezTo>
                  <a:pt x="873994" y="3367898"/>
                  <a:pt x="917237" y="3369420"/>
                  <a:pt x="956780" y="3372944"/>
                </a:cubicBezTo>
                <a:cubicBezTo>
                  <a:pt x="1061276" y="3382521"/>
                  <a:pt x="1164043" y="3394488"/>
                  <a:pt x="1268515" y="3403788"/>
                </a:cubicBezTo>
                <a:cubicBezTo>
                  <a:pt x="1336376" y="3409863"/>
                  <a:pt x="1404651" y="3420660"/>
                  <a:pt x="1492884" y="3399484"/>
                </a:cubicBezTo>
                <a:cubicBezTo>
                  <a:pt x="1410006" y="3338199"/>
                  <a:pt x="1277736" y="3337777"/>
                  <a:pt x="1169657" y="3325996"/>
                </a:cubicBezTo>
                <a:cubicBezTo>
                  <a:pt x="1034677" y="3311259"/>
                  <a:pt x="951965" y="3268429"/>
                  <a:pt x="853866" y="3221353"/>
                </a:cubicBezTo>
                <a:cubicBezTo>
                  <a:pt x="950752" y="3199416"/>
                  <a:pt x="1014418" y="3234964"/>
                  <a:pt x="1090648" y="3226034"/>
                </a:cubicBezTo>
                <a:cubicBezTo>
                  <a:pt x="1094340" y="3218434"/>
                  <a:pt x="1100169" y="3207568"/>
                  <a:pt x="1099183" y="3207375"/>
                </a:cubicBezTo>
                <a:cubicBezTo>
                  <a:pt x="971072" y="3188118"/>
                  <a:pt x="907890" y="3136018"/>
                  <a:pt x="882137" y="3068880"/>
                </a:cubicBezTo>
                <a:cubicBezTo>
                  <a:pt x="868924" y="3034221"/>
                  <a:pt x="822286" y="3027121"/>
                  <a:pt x="776145" y="3014660"/>
                </a:cubicBezTo>
                <a:cubicBezTo>
                  <a:pt x="613874" y="2970419"/>
                  <a:pt x="443486" y="2933046"/>
                  <a:pt x="307191" y="2864697"/>
                </a:cubicBezTo>
                <a:cubicBezTo>
                  <a:pt x="457123" y="2862170"/>
                  <a:pt x="581367" y="2903594"/>
                  <a:pt x="743379" y="2911759"/>
                </a:cubicBezTo>
                <a:cubicBezTo>
                  <a:pt x="608349" y="2835743"/>
                  <a:pt x="439124" y="2806104"/>
                  <a:pt x="284020" y="2766269"/>
                </a:cubicBezTo>
                <a:cubicBezTo>
                  <a:pt x="213164" y="2748143"/>
                  <a:pt x="147010" y="2722889"/>
                  <a:pt x="63190" y="2717094"/>
                </a:cubicBezTo>
                <a:cubicBezTo>
                  <a:pt x="33455" y="2714947"/>
                  <a:pt x="-16425" y="2709531"/>
                  <a:pt x="5340" y="2681595"/>
                </a:cubicBezTo>
                <a:cubicBezTo>
                  <a:pt x="23652" y="2658441"/>
                  <a:pt x="63627" y="2661368"/>
                  <a:pt x="100237" y="2664591"/>
                </a:cubicBezTo>
                <a:cubicBezTo>
                  <a:pt x="188123" y="2672547"/>
                  <a:pt x="277551" y="2664977"/>
                  <a:pt x="394328" y="2654447"/>
                </a:cubicBezTo>
                <a:cubicBezTo>
                  <a:pt x="290057" y="2592242"/>
                  <a:pt x="112140" y="2629127"/>
                  <a:pt x="21491" y="2562088"/>
                </a:cubicBezTo>
                <a:cubicBezTo>
                  <a:pt x="125636" y="2540073"/>
                  <a:pt x="208727" y="2559644"/>
                  <a:pt x="294268" y="2557453"/>
                </a:cubicBezTo>
                <a:cubicBezTo>
                  <a:pt x="371589" y="2555423"/>
                  <a:pt x="389695" y="2540961"/>
                  <a:pt x="367847" y="2501743"/>
                </a:cubicBezTo>
                <a:cubicBezTo>
                  <a:pt x="333905" y="2440640"/>
                  <a:pt x="373328" y="2404160"/>
                  <a:pt x="486858" y="2411824"/>
                </a:cubicBezTo>
                <a:cubicBezTo>
                  <a:pt x="592120" y="2419095"/>
                  <a:pt x="600599" y="2394285"/>
                  <a:pt x="570008" y="2360312"/>
                </a:cubicBezTo>
                <a:cubicBezTo>
                  <a:pt x="525457" y="2310774"/>
                  <a:pt x="567057" y="2265987"/>
                  <a:pt x="594400" y="2218813"/>
                </a:cubicBezTo>
                <a:cubicBezTo>
                  <a:pt x="635581" y="2147198"/>
                  <a:pt x="612469" y="2115647"/>
                  <a:pt x="505675" y="2074370"/>
                </a:cubicBezTo>
                <a:cubicBezTo>
                  <a:pt x="445534" y="2051386"/>
                  <a:pt x="381431" y="2032947"/>
                  <a:pt x="295650" y="2015851"/>
                </a:cubicBezTo>
                <a:cubicBezTo>
                  <a:pt x="487251" y="1985881"/>
                  <a:pt x="281423" y="1958614"/>
                  <a:pt x="346760" y="1924896"/>
                </a:cubicBezTo>
                <a:cubicBezTo>
                  <a:pt x="481788" y="1901571"/>
                  <a:pt x="600623" y="1980687"/>
                  <a:pt x="783461" y="1939173"/>
                </a:cubicBezTo>
                <a:cubicBezTo>
                  <a:pt x="547912" y="1882335"/>
                  <a:pt x="287006" y="1807013"/>
                  <a:pt x="112183" y="1719100"/>
                </a:cubicBezTo>
                <a:cubicBezTo>
                  <a:pt x="148588" y="1692398"/>
                  <a:pt x="188462" y="1710725"/>
                  <a:pt x="219936" y="1699568"/>
                </a:cubicBezTo>
                <a:cubicBezTo>
                  <a:pt x="218006" y="1694140"/>
                  <a:pt x="220184" y="1685834"/>
                  <a:pt x="214196" y="1683841"/>
                </a:cubicBezTo>
                <a:cubicBezTo>
                  <a:pt x="85284" y="1638910"/>
                  <a:pt x="83720" y="1637648"/>
                  <a:pt x="212296" y="1584947"/>
                </a:cubicBezTo>
                <a:cubicBezTo>
                  <a:pt x="257172" y="1566456"/>
                  <a:pt x="252206" y="1554019"/>
                  <a:pt x="226108" y="1538121"/>
                </a:cubicBezTo>
                <a:cubicBezTo>
                  <a:pt x="207682" y="1526866"/>
                  <a:pt x="185078" y="1517656"/>
                  <a:pt x="192710" y="1488723"/>
                </a:cubicBezTo>
                <a:cubicBezTo>
                  <a:pt x="268435" y="1518175"/>
                  <a:pt x="624154" y="1547955"/>
                  <a:pt x="685843" y="1538903"/>
                </a:cubicBezTo>
                <a:cubicBezTo>
                  <a:pt x="755173" y="1528619"/>
                  <a:pt x="994201" y="1520231"/>
                  <a:pt x="1067153" y="1523622"/>
                </a:cubicBezTo>
                <a:cubicBezTo>
                  <a:pt x="1063138" y="1522015"/>
                  <a:pt x="1059122" y="1520410"/>
                  <a:pt x="1055106" y="1518803"/>
                </a:cubicBezTo>
                <a:cubicBezTo>
                  <a:pt x="983007" y="1486514"/>
                  <a:pt x="909946" y="1454310"/>
                  <a:pt x="864245" y="1408231"/>
                </a:cubicBezTo>
                <a:cubicBezTo>
                  <a:pt x="862153" y="1406456"/>
                  <a:pt x="861045" y="1404874"/>
                  <a:pt x="856768" y="1405809"/>
                </a:cubicBezTo>
                <a:cubicBezTo>
                  <a:pt x="819307" y="1414974"/>
                  <a:pt x="822846" y="1400112"/>
                  <a:pt x="821342" y="1388491"/>
                </a:cubicBezTo>
                <a:cubicBezTo>
                  <a:pt x="819813" y="1376592"/>
                  <a:pt x="812736" y="1367699"/>
                  <a:pt x="784954" y="1371257"/>
                </a:cubicBezTo>
                <a:cubicBezTo>
                  <a:pt x="783512" y="1371384"/>
                  <a:pt x="781566" y="1371274"/>
                  <a:pt x="779619" y="1371165"/>
                </a:cubicBezTo>
                <a:cubicBezTo>
                  <a:pt x="766469" y="1370361"/>
                  <a:pt x="722835" y="1342290"/>
                  <a:pt x="728571" y="1335910"/>
                </a:cubicBezTo>
                <a:cubicBezTo>
                  <a:pt x="741389" y="1321912"/>
                  <a:pt x="726409" y="1316791"/>
                  <a:pt x="713734" y="1310348"/>
                </a:cubicBezTo>
                <a:cubicBezTo>
                  <a:pt x="696009" y="1301550"/>
                  <a:pt x="678333" y="1293308"/>
                  <a:pt x="659695" y="1285149"/>
                </a:cubicBezTo>
                <a:cubicBezTo>
                  <a:pt x="641562" y="1277227"/>
                  <a:pt x="622997" y="1269901"/>
                  <a:pt x="604409" y="1262299"/>
                </a:cubicBezTo>
                <a:cubicBezTo>
                  <a:pt x="561305" y="1256847"/>
                  <a:pt x="517819" y="1252549"/>
                  <a:pt x="472556" y="1250086"/>
                </a:cubicBezTo>
                <a:cubicBezTo>
                  <a:pt x="438951" y="1247999"/>
                  <a:pt x="401379" y="1244860"/>
                  <a:pt x="382690" y="1214040"/>
                </a:cubicBezTo>
                <a:cubicBezTo>
                  <a:pt x="418096" y="1214570"/>
                  <a:pt x="453575" y="1215933"/>
                  <a:pt x="489053" y="1217296"/>
                </a:cubicBezTo>
                <a:cubicBezTo>
                  <a:pt x="454954" y="1204059"/>
                  <a:pt x="421816" y="1190737"/>
                  <a:pt x="390047" y="1176456"/>
                </a:cubicBezTo>
                <a:cubicBezTo>
                  <a:pt x="363810" y="1164487"/>
                  <a:pt x="342232" y="1150431"/>
                  <a:pt x="333292" y="1131347"/>
                </a:cubicBezTo>
                <a:cubicBezTo>
                  <a:pt x="330930" y="1126518"/>
                  <a:pt x="329025" y="1121368"/>
                  <a:pt x="337841" y="1116956"/>
                </a:cubicBezTo>
                <a:cubicBezTo>
                  <a:pt x="347569" y="1111905"/>
                  <a:pt x="355552" y="1114562"/>
                  <a:pt x="363031" y="1116984"/>
                </a:cubicBezTo>
                <a:cubicBezTo>
                  <a:pt x="393929" y="1126864"/>
                  <a:pt x="425283" y="1136425"/>
                  <a:pt x="455724" y="1146625"/>
                </a:cubicBezTo>
                <a:cubicBezTo>
                  <a:pt x="496146" y="1160147"/>
                  <a:pt x="536111" y="1173989"/>
                  <a:pt x="576050" y="1187553"/>
                </a:cubicBezTo>
                <a:cubicBezTo>
                  <a:pt x="519650" y="1157524"/>
                  <a:pt x="457798" y="1131612"/>
                  <a:pt x="391358" y="1108621"/>
                </a:cubicBezTo>
                <a:cubicBezTo>
                  <a:pt x="343386" y="1091844"/>
                  <a:pt x="295414" y="1075067"/>
                  <a:pt x="258466" y="1051446"/>
                </a:cubicBezTo>
                <a:cubicBezTo>
                  <a:pt x="239512" y="1039678"/>
                  <a:pt x="230024" y="1025400"/>
                  <a:pt x="227119" y="1008864"/>
                </a:cubicBezTo>
                <a:cubicBezTo>
                  <a:pt x="226729" y="1004421"/>
                  <a:pt x="227253" y="999338"/>
                  <a:pt x="237176" y="996508"/>
                </a:cubicBezTo>
                <a:cubicBezTo>
                  <a:pt x="247123" y="993956"/>
                  <a:pt x="253208" y="997060"/>
                  <a:pt x="257395" y="1000610"/>
                </a:cubicBezTo>
                <a:cubicBezTo>
                  <a:pt x="262111" y="1004674"/>
                  <a:pt x="267716" y="1007820"/>
                  <a:pt x="275649" y="1009921"/>
                </a:cubicBezTo>
                <a:cubicBezTo>
                  <a:pt x="345186" y="1029563"/>
                  <a:pt x="406508" y="1054962"/>
                  <a:pt x="469199" y="1079402"/>
                </a:cubicBezTo>
                <a:cubicBezTo>
                  <a:pt x="558968" y="1114336"/>
                  <a:pt x="647368" y="1150231"/>
                  <a:pt x="753033" y="1173138"/>
                </a:cubicBezTo>
                <a:cubicBezTo>
                  <a:pt x="793015" y="1181661"/>
                  <a:pt x="834292" y="1188391"/>
                  <a:pt x="865682" y="1187316"/>
                </a:cubicBezTo>
                <a:cubicBezTo>
                  <a:pt x="750261" y="1147076"/>
                  <a:pt x="641375" y="1104025"/>
                  <a:pt x="543487" y="1053852"/>
                </a:cubicBezTo>
                <a:cubicBezTo>
                  <a:pt x="444589" y="1003208"/>
                  <a:pt x="357848" y="947579"/>
                  <a:pt x="295297" y="880592"/>
                </a:cubicBezTo>
                <a:cubicBezTo>
                  <a:pt x="288871" y="873601"/>
                  <a:pt x="284873" y="866676"/>
                  <a:pt x="264758" y="869281"/>
                </a:cubicBezTo>
                <a:cubicBezTo>
                  <a:pt x="255650" y="870360"/>
                  <a:pt x="252375" y="866170"/>
                  <a:pt x="254388" y="861516"/>
                </a:cubicBezTo>
                <a:cubicBezTo>
                  <a:pt x="266992" y="828509"/>
                  <a:pt x="236853" y="810726"/>
                  <a:pt x="190786" y="799099"/>
                </a:cubicBezTo>
                <a:cubicBezTo>
                  <a:pt x="176408" y="795324"/>
                  <a:pt x="175031" y="790688"/>
                  <a:pt x="184973" y="782539"/>
                </a:cubicBezTo>
                <a:cubicBezTo>
                  <a:pt x="198516" y="771277"/>
                  <a:pt x="196123" y="760574"/>
                  <a:pt x="187530" y="750974"/>
                </a:cubicBezTo>
                <a:cubicBezTo>
                  <a:pt x="182644" y="744967"/>
                  <a:pt x="176339" y="739364"/>
                  <a:pt x="170996" y="733676"/>
                </a:cubicBezTo>
                <a:cubicBezTo>
                  <a:pt x="167290" y="730083"/>
                  <a:pt x="161157" y="726424"/>
                  <a:pt x="169444" y="721499"/>
                </a:cubicBezTo>
                <a:cubicBezTo>
                  <a:pt x="177298" y="717172"/>
                  <a:pt x="185665" y="718676"/>
                  <a:pt x="193501" y="719668"/>
                </a:cubicBezTo>
                <a:cubicBezTo>
                  <a:pt x="231170" y="723917"/>
                  <a:pt x="254043" y="736181"/>
                  <a:pt x="265436" y="755609"/>
                </a:cubicBezTo>
                <a:cubicBezTo>
                  <a:pt x="273963" y="769971"/>
                  <a:pt x="281726" y="770130"/>
                  <a:pt x="302333" y="756567"/>
                </a:cubicBezTo>
                <a:cubicBezTo>
                  <a:pt x="317894" y="746247"/>
                  <a:pt x="332387" y="745814"/>
                  <a:pt x="346481" y="751853"/>
                </a:cubicBezTo>
                <a:cubicBezTo>
                  <a:pt x="354007" y="754830"/>
                  <a:pt x="358771" y="759448"/>
                  <a:pt x="364449" y="763428"/>
                </a:cubicBezTo>
                <a:cubicBezTo>
                  <a:pt x="392910" y="784156"/>
                  <a:pt x="422762" y="804202"/>
                  <a:pt x="467363" y="815678"/>
                </a:cubicBezTo>
                <a:cubicBezTo>
                  <a:pt x="487199" y="820933"/>
                  <a:pt x="508355" y="824672"/>
                  <a:pt x="537693" y="816781"/>
                </a:cubicBezTo>
                <a:cubicBezTo>
                  <a:pt x="518386" y="812039"/>
                  <a:pt x="499567" y="812852"/>
                  <a:pt x="482019" y="811593"/>
                </a:cubicBezTo>
                <a:cubicBezTo>
                  <a:pt x="464472" y="810335"/>
                  <a:pt x="454949" y="806693"/>
                  <a:pt x="467050" y="795557"/>
                </a:cubicBezTo>
                <a:cubicBezTo>
                  <a:pt x="473772" y="789371"/>
                  <a:pt x="472878" y="784693"/>
                  <a:pt x="465734" y="780562"/>
                </a:cubicBezTo>
                <a:cubicBezTo>
                  <a:pt x="442763" y="767188"/>
                  <a:pt x="430336" y="747011"/>
                  <a:pt x="384526" y="749353"/>
                </a:cubicBezTo>
                <a:cubicBezTo>
                  <a:pt x="382123" y="749564"/>
                  <a:pt x="379622" y="748664"/>
                  <a:pt x="377146" y="748041"/>
                </a:cubicBezTo>
                <a:cubicBezTo>
                  <a:pt x="367744" y="745789"/>
                  <a:pt x="357358" y="743342"/>
                  <a:pt x="360089" y="735827"/>
                </a:cubicBezTo>
                <a:cubicBezTo>
                  <a:pt x="363301" y="728269"/>
                  <a:pt x="375652" y="725506"/>
                  <a:pt x="386634" y="723703"/>
                </a:cubicBezTo>
                <a:cubicBezTo>
                  <a:pt x="414823" y="719269"/>
                  <a:pt x="437543" y="724271"/>
                  <a:pt x="459375" y="730191"/>
                </a:cubicBezTo>
                <a:cubicBezTo>
                  <a:pt x="512487" y="744837"/>
                  <a:pt x="556932" y="765561"/>
                  <a:pt x="603200" y="785006"/>
                </a:cubicBezTo>
                <a:cubicBezTo>
                  <a:pt x="672604" y="814173"/>
                  <a:pt x="734250" y="848778"/>
                  <a:pt x="810521" y="873425"/>
                </a:cubicBezTo>
                <a:cubicBezTo>
                  <a:pt x="1037317" y="946423"/>
                  <a:pt x="1260943" y="1021938"/>
                  <a:pt x="1494102" y="1090180"/>
                </a:cubicBezTo>
                <a:cubicBezTo>
                  <a:pt x="1580109" y="1115371"/>
                  <a:pt x="1667892" y="1138728"/>
                  <a:pt x="1756565" y="1161167"/>
                </a:cubicBezTo>
                <a:cubicBezTo>
                  <a:pt x="1756899" y="1159458"/>
                  <a:pt x="1757282" y="1158305"/>
                  <a:pt x="1757592" y="1156319"/>
                </a:cubicBezTo>
                <a:cubicBezTo>
                  <a:pt x="1757470" y="1154931"/>
                  <a:pt x="1757324" y="1153264"/>
                  <a:pt x="1757202" y="1151876"/>
                </a:cubicBezTo>
                <a:cubicBezTo>
                  <a:pt x="1694452" y="1137796"/>
                  <a:pt x="1632540" y="1122242"/>
                  <a:pt x="1572453" y="1105409"/>
                </a:cubicBezTo>
                <a:cubicBezTo>
                  <a:pt x="1424942" y="1063789"/>
                  <a:pt x="1288864" y="1014450"/>
                  <a:pt x="1171972" y="951953"/>
                </a:cubicBezTo>
                <a:cubicBezTo>
                  <a:pt x="1162328" y="946924"/>
                  <a:pt x="1152112" y="946421"/>
                  <a:pt x="1137334" y="949118"/>
                </a:cubicBezTo>
                <a:cubicBezTo>
                  <a:pt x="1089682" y="958058"/>
                  <a:pt x="1074050" y="951035"/>
                  <a:pt x="1081493" y="925476"/>
                </a:cubicBezTo>
                <a:cubicBezTo>
                  <a:pt x="1083360" y="919155"/>
                  <a:pt x="1083403" y="914115"/>
                  <a:pt x="1074768" y="909555"/>
                </a:cubicBezTo>
                <a:cubicBezTo>
                  <a:pt x="1036165" y="889158"/>
                  <a:pt x="995714" y="869763"/>
                  <a:pt x="952019" y="852050"/>
                </a:cubicBezTo>
                <a:cubicBezTo>
                  <a:pt x="871170" y="819410"/>
                  <a:pt x="784821" y="790332"/>
                  <a:pt x="709017" y="754450"/>
                </a:cubicBezTo>
                <a:cubicBezTo>
                  <a:pt x="686747" y="743533"/>
                  <a:pt x="669617" y="730485"/>
                  <a:pt x="659046" y="714902"/>
                </a:cubicBezTo>
                <a:cubicBezTo>
                  <a:pt x="655674" y="709602"/>
                  <a:pt x="653624" y="702786"/>
                  <a:pt x="664793" y="697608"/>
                </a:cubicBezTo>
                <a:cubicBezTo>
                  <a:pt x="675483" y="692472"/>
                  <a:pt x="684069" y="696476"/>
                  <a:pt x="692052" y="699133"/>
                </a:cubicBezTo>
                <a:cubicBezTo>
                  <a:pt x="725451" y="709913"/>
                  <a:pt x="759355" y="720929"/>
                  <a:pt x="792779" y="731987"/>
                </a:cubicBezTo>
                <a:cubicBezTo>
                  <a:pt x="826682" y="743003"/>
                  <a:pt x="860155" y="754616"/>
                  <a:pt x="895574" y="766338"/>
                </a:cubicBezTo>
                <a:cubicBezTo>
                  <a:pt x="897416" y="759741"/>
                  <a:pt x="890085" y="758985"/>
                  <a:pt x="886044" y="757101"/>
                </a:cubicBezTo>
                <a:cubicBezTo>
                  <a:pt x="828975" y="730489"/>
                  <a:pt x="766861" y="707118"/>
                  <a:pt x="702924" y="685027"/>
                </a:cubicBezTo>
                <a:cubicBezTo>
                  <a:pt x="653460" y="667821"/>
                  <a:pt x="605342" y="649378"/>
                  <a:pt x="571540" y="622962"/>
                </a:cubicBezTo>
                <a:cubicBezTo>
                  <a:pt x="558524" y="612632"/>
                  <a:pt x="551227" y="601239"/>
                  <a:pt x="552940" y="587657"/>
                </a:cubicBezTo>
                <a:cubicBezTo>
                  <a:pt x="553537" y="583407"/>
                  <a:pt x="554132" y="579157"/>
                  <a:pt x="563623" y="576925"/>
                </a:cubicBezTo>
                <a:cubicBezTo>
                  <a:pt x="571217" y="575139"/>
                  <a:pt x="576243" y="577216"/>
                  <a:pt x="580332" y="579656"/>
                </a:cubicBezTo>
                <a:cubicBezTo>
                  <a:pt x="587500" y="584063"/>
                  <a:pt x="594668" y="588471"/>
                  <a:pt x="604623" y="591516"/>
                </a:cubicBezTo>
                <a:cubicBezTo>
                  <a:pt x="664350" y="609779"/>
                  <a:pt x="720426" y="630601"/>
                  <a:pt x="775136" y="652383"/>
                </a:cubicBezTo>
                <a:cubicBezTo>
                  <a:pt x="864952" y="687874"/>
                  <a:pt x="953882" y="724283"/>
                  <a:pt x="1057795" y="749301"/>
                </a:cubicBezTo>
                <a:cubicBezTo>
                  <a:pt x="1096889" y="758742"/>
                  <a:pt x="1137304" y="766668"/>
                  <a:pt x="1183454" y="768213"/>
                </a:cubicBezTo>
                <a:cubicBezTo>
                  <a:pt x="1181768" y="765563"/>
                  <a:pt x="1178737" y="764150"/>
                  <a:pt x="1175732" y="763015"/>
                </a:cubicBezTo>
                <a:cubicBezTo>
                  <a:pt x="1075170" y="726508"/>
                  <a:pt x="977850" y="688319"/>
                  <a:pt x="888743" y="644370"/>
                </a:cubicBezTo>
                <a:cubicBezTo>
                  <a:pt x="778881" y="590211"/>
                  <a:pt x="683912" y="529148"/>
                  <a:pt x="615490" y="455960"/>
                </a:cubicBezTo>
                <a:cubicBezTo>
                  <a:pt x="612312" y="452882"/>
                  <a:pt x="610122" y="449996"/>
                  <a:pt x="602432" y="450671"/>
                </a:cubicBezTo>
                <a:cubicBezTo>
                  <a:pt x="582748" y="452678"/>
                  <a:pt x="580338" y="447293"/>
                  <a:pt x="582418" y="437876"/>
                </a:cubicBezTo>
                <a:cubicBezTo>
                  <a:pt x="588134" y="414707"/>
                  <a:pt x="573498" y="396964"/>
                  <a:pt x="539211" y="387101"/>
                </a:cubicBezTo>
                <a:cubicBezTo>
                  <a:pt x="514350" y="379769"/>
                  <a:pt x="493430" y="373210"/>
                  <a:pt x="519748" y="352990"/>
                </a:cubicBezTo>
                <a:cubicBezTo>
                  <a:pt x="526113" y="348234"/>
                  <a:pt x="523173" y="342336"/>
                  <a:pt x="520282" y="336993"/>
                </a:cubicBezTo>
                <a:cubicBezTo>
                  <a:pt x="516186" y="328957"/>
                  <a:pt x="507910" y="322968"/>
                  <a:pt x="498650" y="316785"/>
                </a:cubicBezTo>
                <a:cubicBezTo>
                  <a:pt x="493501" y="313319"/>
                  <a:pt x="487271" y="308549"/>
                  <a:pt x="493610" y="303515"/>
                </a:cubicBezTo>
                <a:cubicBezTo>
                  <a:pt x="500838" y="297564"/>
                  <a:pt x="511247" y="300288"/>
                  <a:pt x="519565" y="301237"/>
                </a:cubicBezTo>
                <a:cubicBezTo>
                  <a:pt x="557715" y="305444"/>
                  <a:pt x="581118" y="318221"/>
                  <a:pt x="592560" y="338204"/>
                </a:cubicBezTo>
                <a:cubicBezTo>
                  <a:pt x="599979" y="350985"/>
                  <a:pt x="609184" y="351016"/>
                  <a:pt x="627076" y="339652"/>
                </a:cubicBezTo>
                <a:cubicBezTo>
                  <a:pt x="647275" y="326965"/>
                  <a:pt x="664147" y="326044"/>
                  <a:pt x="679640" y="336997"/>
                </a:cubicBezTo>
                <a:cubicBezTo>
                  <a:pt x="692054" y="345981"/>
                  <a:pt x="702112" y="355732"/>
                  <a:pt x="716352" y="363437"/>
                </a:cubicBezTo>
                <a:cubicBezTo>
                  <a:pt x="754546" y="384710"/>
                  <a:pt x="790508" y="408138"/>
                  <a:pt x="869745" y="400343"/>
                </a:cubicBezTo>
                <a:cubicBezTo>
                  <a:pt x="847718" y="392203"/>
                  <a:pt x="825656" y="394699"/>
                  <a:pt x="806641" y="393290"/>
                </a:cubicBezTo>
                <a:cubicBezTo>
                  <a:pt x="792988" y="392249"/>
                  <a:pt x="779165" y="389265"/>
                  <a:pt x="791435" y="380072"/>
                </a:cubicBezTo>
                <a:cubicBezTo>
                  <a:pt x="805532" y="369601"/>
                  <a:pt x="796441" y="365362"/>
                  <a:pt x="787709" y="359692"/>
                </a:cubicBezTo>
                <a:cubicBezTo>
                  <a:pt x="767647" y="346342"/>
                  <a:pt x="751260" y="330710"/>
                  <a:pt x="711071" y="330880"/>
                </a:cubicBezTo>
                <a:cubicBezTo>
                  <a:pt x="704773" y="330873"/>
                  <a:pt x="699699" y="328240"/>
                  <a:pt x="694722" y="326718"/>
                </a:cubicBezTo>
                <a:cubicBezTo>
                  <a:pt x="687749" y="324532"/>
                  <a:pt x="681713" y="321984"/>
                  <a:pt x="684613" y="316412"/>
                </a:cubicBezTo>
                <a:cubicBezTo>
                  <a:pt x="687565" y="311396"/>
                  <a:pt x="694531" y="307986"/>
                  <a:pt x="703615" y="306629"/>
                </a:cubicBezTo>
                <a:cubicBezTo>
                  <a:pt x="711738" y="305356"/>
                  <a:pt x="720365" y="304319"/>
                  <a:pt x="728585" y="304157"/>
                </a:cubicBezTo>
                <a:cubicBezTo>
                  <a:pt x="765287" y="302895"/>
                  <a:pt x="791378" y="313197"/>
                  <a:pt x="817397" y="322666"/>
                </a:cubicBezTo>
                <a:cubicBezTo>
                  <a:pt x="908436" y="355531"/>
                  <a:pt x="989341" y="394323"/>
                  <a:pt x="1073943" y="431110"/>
                </a:cubicBezTo>
                <a:cubicBezTo>
                  <a:pt x="1158521" y="467620"/>
                  <a:pt x="1256741" y="493978"/>
                  <a:pt x="1349484" y="524175"/>
                </a:cubicBezTo>
                <a:cubicBezTo>
                  <a:pt x="1563417" y="594105"/>
                  <a:pt x="1778287" y="663672"/>
                  <a:pt x="2004921" y="723811"/>
                </a:cubicBezTo>
                <a:cubicBezTo>
                  <a:pt x="2226580" y="782429"/>
                  <a:pt x="2967159" y="809769"/>
                  <a:pt x="3111348" y="808027"/>
                </a:cubicBezTo>
                <a:cubicBezTo>
                  <a:pt x="3295676" y="805559"/>
                  <a:pt x="3730204" y="773014"/>
                  <a:pt x="4173417" y="745585"/>
                </a:cubicBezTo>
                <a:cubicBezTo>
                  <a:pt x="4223504" y="742307"/>
                  <a:pt x="4272653" y="739393"/>
                  <a:pt x="4324760" y="737057"/>
                </a:cubicBezTo>
                <a:cubicBezTo>
                  <a:pt x="5801059" y="670156"/>
                  <a:pt x="6841344" y="326433"/>
                  <a:pt x="6893789" y="305879"/>
                </a:cubicBezTo>
                <a:cubicBezTo>
                  <a:pt x="6978091" y="273014"/>
                  <a:pt x="7258655" y="208091"/>
                  <a:pt x="7259184" y="208604"/>
                </a:cubicBezTo>
                <a:cubicBezTo>
                  <a:pt x="7265440" y="213652"/>
                  <a:pt x="7297274" y="217644"/>
                  <a:pt x="7323059" y="220312"/>
                </a:cubicBezTo>
                <a:lnTo>
                  <a:pt x="7347572" y="222730"/>
                </a:lnTo>
                <a:lnTo>
                  <a:pt x="7350636" y="224083"/>
                </a:lnTo>
                <a:cubicBezTo>
                  <a:pt x="7359607" y="224205"/>
                  <a:pt x="7359159" y="223929"/>
                  <a:pt x="7353245" y="223290"/>
                </a:cubicBezTo>
                <a:lnTo>
                  <a:pt x="7347572" y="222730"/>
                </a:lnTo>
                <a:lnTo>
                  <a:pt x="7342573" y="220523"/>
                </a:lnTo>
                <a:cubicBezTo>
                  <a:pt x="7341302" y="218466"/>
                  <a:pt x="7341191" y="215818"/>
                  <a:pt x="7341465" y="213415"/>
                </a:cubicBezTo>
                <a:cubicBezTo>
                  <a:pt x="7342771" y="200707"/>
                  <a:pt x="7352468" y="189782"/>
                  <a:pt x="7375606" y="182994"/>
                </a:cubicBezTo>
                <a:cubicBezTo>
                  <a:pt x="7397808" y="176568"/>
                  <a:pt x="7420538" y="170655"/>
                  <a:pt x="7443270" y="164742"/>
                </a:cubicBezTo>
                <a:cubicBezTo>
                  <a:pt x="7462204" y="159722"/>
                  <a:pt x="7475181" y="158583"/>
                  <a:pt x="7478299" y="172021"/>
                </a:cubicBezTo>
                <a:cubicBezTo>
                  <a:pt x="7481416" y="185460"/>
                  <a:pt x="7508389" y="189249"/>
                  <a:pt x="7524024" y="179761"/>
                </a:cubicBezTo>
                <a:cubicBezTo>
                  <a:pt x="7585174" y="142492"/>
                  <a:pt x="7658615" y="112820"/>
                  <a:pt x="7727944" y="80430"/>
                </a:cubicBezTo>
                <a:cubicBezTo>
                  <a:pt x="7776349" y="57992"/>
                  <a:pt x="7827303" y="37009"/>
                  <a:pt x="7867024" y="9456"/>
                </a:cubicBezTo>
                <a:cubicBezTo>
                  <a:pt x="7874326" y="4338"/>
                  <a:pt x="7880999" y="-2404"/>
                  <a:pt x="7894848" y="858"/>
                </a:cubicBezTo>
                <a:close/>
              </a:path>
            </a:pathLst>
          </a:cu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83C97A2-0C22-96C6-00CF-C6823BFF7121}"/>
              </a:ext>
            </a:extLst>
          </p:cNvPr>
          <p:cNvSpPr txBox="1"/>
          <p:nvPr/>
        </p:nvSpPr>
        <p:spPr>
          <a:xfrm>
            <a:off x="2752124" y="5563365"/>
            <a:ext cx="3708400" cy="523220"/>
          </a:xfrm>
          <a:prstGeom prst="rect">
            <a:avLst/>
          </a:prstGeom>
          <a:noFill/>
        </p:spPr>
        <p:txBody>
          <a:bodyPr wrap="square" rtlCol="0">
            <a:spAutoFit/>
          </a:bodyPr>
          <a:lstStyle/>
          <a:p>
            <a:r>
              <a:rPr lang="en-US" sz="2800" b="1" dirty="0">
                <a:solidFill>
                  <a:srgbClr val="C00000"/>
                </a:solidFill>
              </a:rPr>
              <a:t>OBEDIENCE OF FAITH </a:t>
            </a:r>
          </a:p>
        </p:txBody>
      </p:sp>
      <p:sp>
        <p:nvSpPr>
          <p:cNvPr id="4" name="TextBox 3">
            <a:extLst>
              <a:ext uri="{FF2B5EF4-FFF2-40B4-BE49-F238E27FC236}">
                <a16:creationId xmlns:a16="http://schemas.microsoft.com/office/drawing/2014/main" id="{111410FD-E4B1-DD12-0F65-45FCD55D0A1A}"/>
              </a:ext>
            </a:extLst>
          </p:cNvPr>
          <p:cNvSpPr txBox="1"/>
          <p:nvPr/>
        </p:nvSpPr>
        <p:spPr>
          <a:xfrm>
            <a:off x="-11301" y="3600069"/>
            <a:ext cx="2557670" cy="1200329"/>
          </a:xfrm>
          <a:prstGeom prst="rect">
            <a:avLst/>
          </a:prstGeom>
          <a:noFill/>
        </p:spPr>
        <p:txBody>
          <a:bodyPr wrap="square" rtlCol="0">
            <a:spAutoFit/>
          </a:bodyPr>
          <a:lstStyle/>
          <a:p>
            <a:r>
              <a:rPr lang="en-US" sz="2400" b="1" dirty="0"/>
              <a:t>Paul’s work as an apostle – Gospel </a:t>
            </a:r>
          </a:p>
        </p:txBody>
      </p:sp>
      <p:sp>
        <p:nvSpPr>
          <p:cNvPr id="5" name="TextBox 4">
            <a:extLst>
              <a:ext uri="{FF2B5EF4-FFF2-40B4-BE49-F238E27FC236}">
                <a16:creationId xmlns:a16="http://schemas.microsoft.com/office/drawing/2014/main" id="{2E7EB022-4B94-E538-DE56-5A198B9A6FFA}"/>
              </a:ext>
            </a:extLst>
          </p:cNvPr>
          <p:cNvSpPr txBox="1"/>
          <p:nvPr/>
        </p:nvSpPr>
        <p:spPr>
          <a:xfrm>
            <a:off x="2659359" y="8558"/>
            <a:ext cx="3385841" cy="1200329"/>
          </a:xfrm>
          <a:prstGeom prst="rect">
            <a:avLst/>
          </a:prstGeom>
          <a:noFill/>
        </p:spPr>
        <p:txBody>
          <a:bodyPr wrap="square" rtlCol="0">
            <a:spAutoFit/>
          </a:bodyPr>
          <a:lstStyle/>
          <a:p>
            <a:pPr algn="ctr"/>
            <a:r>
              <a:rPr lang="en-US" sz="2400" b="1" dirty="0"/>
              <a:t>Hidden Mystery from Beginning of World - Now Revealed</a:t>
            </a:r>
          </a:p>
        </p:txBody>
      </p:sp>
      <p:sp>
        <p:nvSpPr>
          <p:cNvPr id="6" name="TextBox 5">
            <a:extLst>
              <a:ext uri="{FF2B5EF4-FFF2-40B4-BE49-F238E27FC236}">
                <a16:creationId xmlns:a16="http://schemas.microsoft.com/office/drawing/2014/main" id="{25E4B473-FB0D-9090-385B-3F976DB87E6A}"/>
              </a:ext>
            </a:extLst>
          </p:cNvPr>
          <p:cNvSpPr txBox="1"/>
          <p:nvPr/>
        </p:nvSpPr>
        <p:spPr>
          <a:xfrm>
            <a:off x="6841217" y="3322084"/>
            <a:ext cx="1932531" cy="1200329"/>
          </a:xfrm>
          <a:prstGeom prst="rect">
            <a:avLst/>
          </a:prstGeom>
          <a:noFill/>
        </p:spPr>
        <p:txBody>
          <a:bodyPr wrap="square" rtlCol="0">
            <a:spAutoFit/>
          </a:bodyPr>
          <a:lstStyle/>
          <a:p>
            <a:r>
              <a:rPr lang="en-US" sz="2400" b="1" dirty="0"/>
              <a:t>God’s Glory Resurrected Jesus Christ </a:t>
            </a:r>
          </a:p>
        </p:txBody>
      </p:sp>
      <p:sp>
        <p:nvSpPr>
          <p:cNvPr id="7" name="TextBox 6">
            <a:extLst>
              <a:ext uri="{FF2B5EF4-FFF2-40B4-BE49-F238E27FC236}">
                <a16:creationId xmlns:a16="http://schemas.microsoft.com/office/drawing/2014/main" id="{89D8FF79-E255-66E0-F26A-0DD0105FB1A1}"/>
              </a:ext>
            </a:extLst>
          </p:cNvPr>
          <p:cNvSpPr txBox="1"/>
          <p:nvPr/>
        </p:nvSpPr>
        <p:spPr>
          <a:xfrm>
            <a:off x="6260766" y="871944"/>
            <a:ext cx="2951883" cy="461665"/>
          </a:xfrm>
          <a:prstGeom prst="rect">
            <a:avLst/>
          </a:prstGeom>
          <a:noFill/>
        </p:spPr>
        <p:txBody>
          <a:bodyPr wrap="square" rtlCol="0">
            <a:spAutoFit/>
          </a:bodyPr>
          <a:lstStyle/>
          <a:p>
            <a:r>
              <a:rPr lang="en-US" sz="2400" b="1" dirty="0"/>
              <a:t>Universally Offered</a:t>
            </a:r>
          </a:p>
        </p:txBody>
      </p:sp>
      <p:sp>
        <p:nvSpPr>
          <p:cNvPr id="8" name="TextBox 7">
            <a:extLst>
              <a:ext uri="{FF2B5EF4-FFF2-40B4-BE49-F238E27FC236}">
                <a16:creationId xmlns:a16="http://schemas.microsoft.com/office/drawing/2014/main" id="{02C6313F-5DBF-1D60-A363-CD841EC76F75}"/>
              </a:ext>
            </a:extLst>
          </p:cNvPr>
          <p:cNvSpPr txBox="1"/>
          <p:nvPr/>
        </p:nvSpPr>
        <p:spPr>
          <a:xfrm>
            <a:off x="176734" y="1102777"/>
            <a:ext cx="1932531" cy="1200329"/>
          </a:xfrm>
          <a:prstGeom prst="rect">
            <a:avLst/>
          </a:prstGeom>
          <a:noFill/>
        </p:spPr>
        <p:txBody>
          <a:bodyPr wrap="square" rtlCol="0">
            <a:spAutoFit/>
          </a:bodyPr>
          <a:lstStyle/>
          <a:p>
            <a:r>
              <a:rPr lang="en-US" sz="2400" b="1" dirty="0"/>
              <a:t>Old Testament Prophets </a:t>
            </a:r>
          </a:p>
        </p:txBody>
      </p:sp>
    </p:spTree>
    <p:extLst>
      <p:ext uri="{BB962C8B-B14F-4D97-AF65-F5344CB8AC3E}">
        <p14:creationId xmlns:p14="http://schemas.microsoft.com/office/powerpoint/2010/main" val="841265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1A4E5-2971-0E68-F2AC-925318DD0FF8}"/>
              </a:ext>
            </a:extLst>
          </p:cNvPr>
          <p:cNvSpPr>
            <a:spLocks noGrp="1"/>
          </p:cNvSpPr>
          <p:nvPr>
            <p:ph type="title"/>
          </p:nvPr>
        </p:nvSpPr>
        <p:spPr/>
        <p:txBody>
          <a:bodyPr/>
          <a:lstStyle/>
          <a:p>
            <a:r>
              <a:rPr lang="en-US" dirty="0"/>
              <a:t>               Obedience of Faith </a:t>
            </a:r>
          </a:p>
        </p:txBody>
      </p:sp>
      <p:sp>
        <p:nvSpPr>
          <p:cNvPr id="3" name="Content Placeholder 2">
            <a:extLst>
              <a:ext uri="{FF2B5EF4-FFF2-40B4-BE49-F238E27FC236}">
                <a16:creationId xmlns:a16="http://schemas.microsoft.com/office/drawing/2014/main" id="{583F5E1D-3F83-1E8D-32A8-242AEF194A59}"/>
              </a:ext>
            </a:extLst>
          </p:cNvPr>
          <p:cNvSpPr>
            <a:spLocks noGrp="1"/>
          </p:cNvSpPr>
          <p:nvPr>
            <p:ph idx="1"/>
          </p:nvPr>
        </p:nvSpPr>
        <p:spPr/>
        <p:txBody>
          <a:bodyPr/>
          <a:lstStyle/>
          <a:p>
            <a:r>
              <a:rPr lang="en-US" b="1" dirty="0"/>
              <a:t>Obedience of Christ to death – many made righteous </a:t>
            </a:r>
            <a:r>
              <a:rPr lang="en-US" dirty="0">
                <a:solidFill>
                  <a:srgbClr val="C00000"/>
                </a:solidFill>
              </a:rPr>
              <a:t>(Rom. 5:19, Phil. 2:8)</a:t>
            </a:r>
          </a:p>
          <a:p>
            <a:r>
              <a:rPr lang="en-US" b="1" dirty="0"/>
              <a:t>Man’s  choice  </a:t>
            </a:r>
            <a:r>
              <a:rPr lang="en-US" dirty="0"/>
              <a:t>- </a:t>
            </a:r>
            <a:r>
              <a:rPr lang="en-US" i="1" dirty="0"/>
              <a:t>sin unto death, or obedience unto righteousness </a:t>
            </a:r>
            <a:r>
              <a:rPr lang="en-US" dirty="0">
                <a:solidFill>
                  <a:srgbClr val="C00000"/>
                </a:solidFill>
              </a:rPr>
              <a:t>(Rom. 6:16-18)</a:t>
            </a:r>
          </a:p>
          <a:p>
            <a:r>
              <a:rPr lang="en-US" b="1" dirty="0"/>
              <a:t>The confirmed Gospel leads to obedience of the Gentiles </a:t>
            </a:r>
            <a:r>
              <a:rPr lang="en-US" dirty="0">
                <a:solidFill>
                  <a:srgbClr val="C00000"/>
                </a:solidFill>
              </a:rPr>
              <a:t>(Rom. 15:18-19)</a:t>
            </a:r>
          </a:p>
          <a:p>
            <a:r>
              <a:rPr lang="en-US" b="1" dirty="0"/>
              <a:t>Never progress beyond the standard for Righteousness </a:t>
            </a:r>
            <a:r>
              <a:rPr lang="en-US" dirty="0"/>
              <a:t>– </a:t>
            </a:r>
            <a:r>
              <a:rPr lang="en-US" i="1" dirty="0"/>
              <a:t>“from faith unto faith” </a:t>
            </a:r>
            <a:r>
              <a:rPr lang="en-US" dirty="0">
                <a:solidFill>
                  <a:srgbClr val="C00000"/>
                </a:solidFill>
              </a:rPr>
              <a:t>(Rom. 1:16-17, Rom. 10:3)</a:t>
            </a:r>
          </a:p>
        </p:txBody>
      </p:sp>
    </p:spTree>
    <p:extLst>
      <p:ext uri="{BB962C8B-B14F-4D97-AF65-F5344CB8AC3E}">
        <p14:creationId xmlns:p14="http://schemas.microsoft.com/office/powerpoint/2010/main" val="401040766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165E4-F9A8-E302-F80B-FB777B21F4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3B7B9B-BFF8-2CC8-AD09-4814187CE4C6}"/>
              </a:ext>
            </a:extLst>
          </p:cNvPr>
          <p:cNvSpPr>
            <a:spLocks noGrp="1"/>
          </p:cNvSpPr>
          <p:nvPr>
            <p:ph type="title"/>
          </p:nvPr>
        </p:nvSpPr>
        <p:spPr/>
        <p:txBody>
          <a:bodyPr/>
          <a:lstStyle/>
          <a:p>
            <a:r>
              <a:rPr lang="en-US" dirty="0"/>
              <a:t>               Important Implications</a:t>
            </a:r>
          </a:p>
        </p:txBody>
      </p:sp>
      <p:sp>
        <p:nvSpPr>
          <p:cNvPr id="3" name="Content Placeholder 2">
            <a:extLst>
              <a:ext uri="{FF2B5EF4-FFF2-40B4-BE49-F238E27FC236}">
                <a16:creationId xmlns:a16="http://schemas.microsoft.com/office/drawing/2014/main" id="{E5F248C1-7D0E-61B8-52D2-9782F1227F89}"/>
              </a:ext>
            </a:extLst>
          </p:cNvPr>
          <p:cNvSpPr>
            <a:spLocks noGrp="1"/>
          </p:cNvSpPr>
          <p:nvPr>
            <p:ph idx="1"/>
          </p:nvPr>
        </p:nvSpPr>
        <p:spPr/>
        <p:txBody>
          <a:bodyPr>
            <a:normAutofit fontScale="92500" lnSpcReduction="10000"/>
          </a:bodyPr>
          <a:lstStyle/>
          <a:p>
            <a:r>
              <a:rPr lang="en-US" b="1" dirty="0"/>
              <a:t>While sin entered the world through Adam, we do not inherit Adam’s sin – </a:t>
            </a:r>
            <a:r>
              <a:rPr lang="en-US" dirty="0"/>
              <a:t>We present ourselves to sin or to obedience to righteousness</a:t>
            </a:r>
            <a:r>
              <a:rPr lang="en-US" dirty="0">
                <a:solidFill>
                  <a:srgbClr val="C00000"/>
                </a:solidFill>
              </a:rPr>
              <a:t> (Rom. 5:12, 5:16)</a:t>
            </a:r>
          </a:p>
          <a:p>
            <a:r>
              <a:rPr lang="en-US" b="1" dirty="0"/>
              <a:t>Infant baptism is meaningless – </a:t>
            </a:r>
            <a:r>
              <a:rPr lang="en-US" dirty="0"/>
              <a:t>babies cannot manifest “obedience of faith” </a:t>
            </a:r>
            <a:endParaRPr lang="en-US" dirty="0">
              <a:solidFill>
                <a:srgbClr val="C00000"/>
              </a:solidFill>
            </a:endParaRPr>
          </a:p>
          <a:p>
            <a:r>
              <a:rPr lang="en-US" b="1" dirty="0"/>
              <a:t>If there are no “obedience of faith” -conditions, then all men are saved  - </a:t>
            </a:r>
            <a:r>
              <a:rPr lang="en-US" dirty="0"/>
              <a:t>Jesus tasted death for all men </a:t>
            </a:r>
            <a:r>
              <a:rPr lang="en-US" dirty="0">
                <a:solidFill>
                  <a:srgbClr val="C00000"/>
                </a:solidFill>
              </a:rPr>
              <a:t>(Heb. 2:9)</a:t>
            </a:r>
          </a:p>
          <a:p>
            <a:r>
              <a:rPr lang="en-US" b="1" dirty="0"/>
              <a:t>Repentance, confession, and Baptism are essential parts of  “obedience of Faith” </a:t>
            </a:r>
            <a:r>
              <a:rPr lang="en-US" dirty="0">
                <a:solidFill>
                  <a:srgbClr val="C00000"/>
                </a:solidFill>
              </a:rPr>
              <a:t>(Acts 11:13, Acts 8:37, Acts 2:38, cf. James 2:20-23)</a:t>
            </a:r>
          </a:p>
        </p:txBody>
      </p:sp>
    </p:spTree>
    <p:extLst>
      <p:ext uri="{BB962C8B-B14F-4D97-AF65-F5344CB8AC3E}">
        <p14:creationId xmlns:p14="http://schemas.microsoft.com/office/powerpoint/2010/main" val="95720593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97F6A8-3CEB-DB11-EA73-538AB03771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E94C8D-887E-AA2C-13BD-48002F478326}"/>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2A9B063-9F66-D1EA-9374-922710EE53E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212559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198</TotalTime>
  <Words>484</Words>
  <Application>Microsoft Office PowerPoint</Application>
  <PresentationFormat>On-screen Show (4:3)</PresentationFormat>
  <Paragraphs>27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                     Romans 1:1-5</vt:lpstr>
      <vt:lpstr>                     Romans 16:25-27</vt:lpstr>
      <vt:lpstr>PowerPoint Presentation</vt:lpstr>
      <vt:lpstr>PowerPoint Presentation</vt:lpstr>
      <vt:lpstr>               Obedience of Faith </vt:lpstr>
      <vt:lpstr>               Important Implications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Jerry Fite</cp:lastModifiedBy>
  <cp:revision>1</cp:revision>
  <dcterms:created xsi:type="dcterms:W3CDTF">2026-04-19T02:34:03Z</dcterms:created>
  <dcterms:modified xsi:type="dcterms:W3CDTF">2026-04-19T13:17:57Z</dcterms:modified>
</cp:coreProperties>
</file>