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BD50"/>
    <a:srgbClr val="FFFDD0"/>
    <a:srgbClr val="F5C90F"/>
    <a:srgbClr val="DDBD00"/>
    <a:srgbClr val="DDBD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6" autoAdjust="0"/>
    <p:restoredTop sz="94660"/>
  </p:normalViewPr>
  <p:slideViewPr>
    <p:cSldViewPr snapToGrid="0">
      <p:cViewPr varScale="1">
        <p:scale>
          <a:sx n="98" d="100"/>
          <a:sy n="9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4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50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985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32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6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6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69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9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900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F553F3-B266-4546-BFC2-D1F6EAD2D99B}" type="datetimeFigureOut">
              <a:rPr lang="en-US" smtClean="0"/>
              <a:t>4/5/2026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1CE886-8EF7-49A1-88E1-3ECD7953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4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18289-3A49-E952-5802-2AD7877811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95810-FAC8-4772-E5D1-1F83779121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0377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F35E4-A5C7-3877-F343-51E1502D3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1945104"/>
            <a:ext cx="7772400" cy="1043489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ea typeface="Sans Serif Collection" panose="020B0502040504020204" pitchFamily="34" charset="0"/>
                <a:cs typeface="Times New Roman" panose="02020603050405020304" pitchFamily="18" charset="0"/>
              </a:rPr>
              <a:t>More Holiness Give 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2E5DDB-0EC9-5487-DFFC-14B07ED0E0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9" y="3218740"/>
            <a:ext cx="6858000" cy="420520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Peter 1:13-16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053C51-60E3-7E37-F547-DD20F1A7E3FE}"/>
              </a:ext>
            </a:extLst>
          </p:cNvPr>
          <p:cNvSpPr txBox="1"/>
          <p:nvPr/>
        </p:nvSpPr>
        <p:spPr>
          <a:xfrm>
            <a:off x="2685046" y="4527884"/>
            <a:ext cx="3773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is God holy?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B8BDEC-98F4-02D5-8ED0-1ADD82F13454}"/>
              </a:ext>
            </a:extLst>
          </p:cNvPr>
          <p:cNvSpPr txBox="1"/>
          <p:nvPr/>
        </p:nvSpPr>
        <p:spPr>
          <a:xfrm>
            <a:off x="3682664" y="4957374"/>
            <a:ext cx="1778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Exodus 15:11</a:t>
            </a:r>
          </a:p>
        </p:txBody>
      </p:sp>
    </p:spTree>
    <p:extLst>
      <p:ext uri="{BB962C8B-B14F-4D97-AF65-F5344CB8AC3E}">
        <p14:creationId xmlns:p14="http://schemas.microsoft.com/office/powerpoint/2010/main" val="6035959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grayscl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0F1CF-6689-081A-C6DC-3B29E513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Showing Holiness in our lives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417EF3-EBDF-5E54-4EB0-BB2B2CDE1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Holiness is a characteristic of the heart, not just a performance – Matthew 6:1-18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holiness in the heart is still clearly visible – John 15:18-19, Matthew 7:15-20, 1 Peter 4:1-4</a:t>
            </a:r>
          </a:p>
        </p:txBody>
      </p:sp>
    </p:spTree>
    <p:extLst>
      <p:ext uri="{BB962C8B-B14F-4D97-AF65-F5344CB8AC3E}">
        <p14:creationId xmlns:p14="http://schemas.microsoft.com/office/powerpoint/2010/main" val="41464609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grayscl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13296-6062-2F9E-FA88-F70B33996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We are to be Separated from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CCC89-E24C-6449-B43A-7B82EC51D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Separated by the things in our minds – Colossians 3:1-17, Phillippians 4:8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Guard what we take in– Proverbs 4:23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Separated by our service to others  –  Mark 10:42-45, Matthew 25:35-40, Proverbs 19:17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Separated by our commitment to truth – 2 Timothy 4:1-5, Matthew 10:34-39, John 17:17</a:t>
            </a:r>
          </a:p>
        </p:txBody>
      </p:sp>
    </p:spTree>
    <p:extLst>
      <p:ext uri="{BB962C8B-B14F-4D97-AF65-F5344CB8AC3E}">
        <p14:creationId xmlns:p14="http://schemas.microsoft.com/office/powerpoint/2010/main" val="2117773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grayscl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43438-2038-BD69-155C-F8F41BA4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Dedicated to Holiness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266E0-8C76-EEEB-2504-9C02C9174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are accountable for our actions – Hebrews 12:14, 2 Corinthians 5:10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Separated at “birth” – John 3:1-5, Romans 6:1-11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Continual separation - Romans 12:1-2, 1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Corinthians 10:31</a:t>
            </a:r>
          </a:p>
        </p:txBody>
      </p:sp>
    </p:spTree>
    <p:extLst>
      <p:ext uri="{BB962C8B-B14F-4D97-AF65-F5344CB8AC3E}">
        <p14:creationId xmlns:p14="http://schemas.microsoft.com/office/powerpoint/2010/main" val="6193137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2138</TotalTime>
  <Words>152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More Holiness Give Me</vt:lpstr>
      <vt:lpstr>Showing Holiness in our lives</vt:lpstr>
      <vt:lpstr> How We are to be Separated from The World</vt:lpstr>
      <vt:lpstr>Dedicated to Holiness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Tia Meier</dc:creator>
  <cp:lastModifiedBy>Tia Meier</cp:lastModifiedBy>
  <cp:revision>7</cp:revision>
  <dcterms:created xsi:type="dcterms:W3CDTF">2026-04-03T20:21:46Z</dcterms:created>
  <dcterms:modified xsi:type="dcterms:W3CDTF">2026-04-05T13:32:23Z</dcterms:modified>
</cp:coreProperties>
</file>