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60" r:id="rId5"/>
    <p:sldId id="259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49" d="100"/>
          <a:sy n="49" d="100"/>
        </p:scale>
        <p:origin x="9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8BF82-94BE-4C6D-BF36-5E9BD1812269}" type="datetimeFigureOut">
              <a:rPr lang="en-US" smtClean="0"/>
              <a:pPr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B3FBD-7F1B-4E8F-BD36-65E2A44C78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2952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1951" y="4648200"/>
            <a:ext cx="73800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Jesus: No Middle Ground</a:t>
            </a:r>
          </a:p>
        </p:txBody>
      </p:sp>
      <p:pic>
        <p:nvPicPr>
          <p:cNvPr id="1026" name="Picture 2" descr="http://www.cohchurch.com/wordpress/wp-content/uploads/2013/03/no-middle-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36525"/>
            <a:ext cx="9144000" cy="3717925"/>
          </a:xfrm>
          <a:prstGeom prst="rect">
            <a:avLst/>
          </a:prstGeom>
          <a:noFill/>
        </p:spPr>
      </p:pic>
      <p:sp>
        <p:nvSpPr>
          <p:cNvPr id="4" name="Right Arrow 3"/>
          <p:cNvSpPr/>
          <p:nvPr/>
        </p:nvSpPr>
        <p:spPr>
          <a:xfrm rot="16200000">
            <a:off x="4229100" y="4139184"/>
            <a:ext cx="685800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5400000">
            <a:off x="4235196" y="5580888"/>
            <a:ext cx="673608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0386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John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10200" y="40386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John 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19500" y="6096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John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John 6: After 5,000 Fed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819400" y="1485900"/>
            <a:ext cx="0" cy="49911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553200" y="1485900"/>
            <a:ext cx="0" cy="49149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05200" y="2286000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“I am the bread of life </a:t>
            </a:r>
            <a:r>
              <a:rPr lang="en-US" sz="2800" b="1" dirty="0">
                <a:solidFill>
                  <a:srgbClr val="002060"/>
                </a:solidFill>
              </a:rPr>
              <a:t>(v.35)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95600" y="1219200"/>
            <a:ext cx="335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“bread came down out of heaven” </a:t>
            </a:r>
            <a:r>
              <a:rPr lang="en-US" sz="2800" b="1" dirty="0">
                <a:solidFill>
                  <a:srgbClr val="002060"/>
                </a:solidFill>
              </a:rPr>
              <a:t>(v.32)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600200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Murmured </a:t>
            </a:r>
            <a:r>
              <a:rPr lang="en-US" sz="2800" b="1" dirty="0">
                <a:solidFill>
                  <a:srgbClr val="002060"/>
                </a:solidFill>
              </a:rPr>
              <a:t>(v.41)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24200" y="3276600"/>
            <a:ext cx="2895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“my flesh – eat and not die” </a:t>
            </a:r>
            <a:r>
              <a:rPr lang="en-US" sz="2800" b="1" dirty="0">
                <a:solidFill>
                  <a:srgbClr val="002060"/>
                </a:solidFill>
              </a:rPr>
              <a:t>(v.51)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2521059"/>
            <a:ext cx="2819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Strove – How can this man give us his flesh to eat </a:t>
            </a:r>
            <a:r>
              <a:rPr lang="en-US" sz="2800" b="1" dirty="0">
                <a:solidFill>
                  <a:srgbClr val="002060"/>
                </a:solidFill>
              </a:rPr>
              <a:t>(v.52)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19400" y="4648200"/>
            <a:ext cx="381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“Eat flesh of son of man drink blood” </a:t>
            </a:r>
            <a:r>
              <a:rPr lang="en-US" sz="2800" b="1" dirty="0">
                <a:solidFill>
                  <a:srgbClr val="002060"/>
                </a:solidFill>
              </a:rPr>
              <a:t>(v.53)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4267200"/>
            <a:ext cx="266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Disciples – hard saying </a:t>
            </a:r>
            <a:r>
              <a:rPr lang="en-US" sz="2800" b="1" dirty="0">
                <a:solidFill>
                  <a:srgbClr val="002060"/>
                </a:solidFill>
              </a:rPr>
              <a:t>(v.60)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00400" y="56388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Words spoken are life </a:t>
            </a:r>
            <a:r>
              <a:rPr lang="en-US" sz="2800" b="1" dirty="0">
                <a:solidFill>
                  <a:srgbClr val="002060"/>
                </a:solidFill>
              </a:rPr>
              <a:t>(v.63)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5257800"/>
            <a:ext cx="2971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Many disciples walked no more with Him </a:t>
            </a:r>
            <a:r>
              <a:rPr lang="en-US" sz="2800" b="1" dirty="0">
                <a:solidFill>
                  <a:srgbClr val="002060"/>
                </a:solidFill>
              </a:rPr>
              <a:t>(v.66)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05600" y="1676400"/>
            <a:ext cx="243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Belief – He has words of life … </a:t>
            </a:r>
            <a:r>
              <a:rPr lang="en-US" sz="2800" b="1" dirty="0">
                <a:solidFill>
                  <a:srgbClr val="002060"/>
                </a:solidFill>
              </a:rPr>
              <a:t>(v.68)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53200" y="3429000"/>
            <a:ext cx="259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Belief – He in Holy One of God  </a:t>
            </a:r>
            <a:r>
              <a:rPr lang="en-US" sz="2800" b="1" dirty="0">
                <a:solidFill>
                  <a:srgbClr val="002060"/>
                </a:solidFill>
              </a:rPr>
              <a:t>(v.69)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John 9: Healing of Blind Man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819400" y="1485900"/>
            <a:ext cx="0" cy="49911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248400" y="1524000"/>
            <a:ext cx="0" cy="49149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971800" y="3581400"/>
            <a:ext cx="32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Miracle done on Sabbath </a:t>
            </a:r>
            <a:r>
              <a:rPr lang="en-US" sz="2800" b="1" dirty="0">
                <a:solidFill>
                  <a:srgbClr val="002060"/>
                </a:solidFill>
              </a:rPr>
              <a:t>(v.14)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95600" y="24384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Facts of Miracle </a:t>
            </a:r>
            <a:r>
              <a:rPr lang="en-US" sz="2800" b="1" dirty="0">
                <a:solidFill>
                  <a:srgbClr val="002060"/>
                </a:solidFill>
              </a:rPr>
              <a:t>(1-7)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371600"/>
            <a:ext cx="2667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Neighbors: Verification of man </a:t>
            </a:r>
            <a:r>
              <a:rPr lang="en-US" sz="2800" b="1" dirty="0">
                <a:solidFill>
                  <a:srgbClr val="002060"/>
                </a:solidFill>
              </a:rPr>
              <a:t>(v.8-9)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2951946"/>
            <a:ext cx="281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Pharisees: Jesus not of God </a:t>
            </a:r>
            <a:r>
              <a:rPr lang="en-US" sz="2800" b="1" dirty="0">
                <a:solidFill>
                  <a:srgbClr val="002060"/>
                </a:solidFill>
              </a:rPr>
              <a:t>(v.16)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3962400"/>
            <a:ext cx="266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Pharisees: Jesus is a sinner </a:t>
            </a:r>
            <a:r>
              <a:rPr lang="en-US" sz="2800" b="1" dirty="0">
                <a:solidFill>
                  <a:srgbClr val="002060"/>
                </a:solidFill>
              </a:rPr>
              <a:t>(v.24)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48400" y="3810000"/>
            <a:ext cx="2895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Man– God hears  not sinners – Unique Miracle </a:t>
            </a:r>
            <a:r>
              <a:rPr lang="en-US" sz="2800" b="1" dirty="0">
                <a:solidFill>
                  <a:srgbClr val="002060"/>
                </a:solidFill>
              </a:rPr>
              <a:t>(v.32-33)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53200" y="5473005"/>
            <a:ext cx="259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Man – Worships Son of God </a:t>
            </a:r>
            <a:r>
              <a:rPr lang="en-US" sz="2800" b="1" dirty="0">
                <a:solidFill>
                  <a:srgbClr val="002060"/>
                </a:solidFill>
              </a:rPr>
              <a:t>(v.35-38)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53200" y="1219200"/>
            <a:ext cx="2362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Others: how can sinner do sign </a:t>
            </a:r>
            <a:r>
              <a:rPr lang="en-US" sz="2800" b="1" dirty="0">
                <a:solidFill>
                  <a:srgbClr val="002060"/>
                </a:solidFill>
              </a:rPr>
              <a:t>(v.16)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29400" y="2590800"/>
            <a:ext cx="2514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Man – Jesus is a Prophet </a:t>
            </a:r>
            <a:r>
              <a:rPr lang="en-US" sz="2800" b="1" dirty="0">
                <a:solidFill>
                  <a:srgbClr val="002060"/>
                </a:solidFill>
              </a:rPr>
              <a:t>(v.17)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2400" y="5181600"/>
            <a:ext cx="243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Pharisees : Cast out man </a:t>
            </a:r>
            <a:r>
              <a:rPr lang="en-US" sz="2800" b="1" dirty="0">
                <a:solidFill>
                  <a:srgbClr val="002060"/>
                </a:solidFill>
              </a:rPr>
              <a:t>(v. 34)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John 10: The Parable of Sheep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352800" y="1371600"/>
            <a:ext cx="0" cy="49911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096000" y="1447800"/>
            <a:ext cx="0" cy="49149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05200" y="4191000"/>
            <a:ext cx="2514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Jesus: “I am the good shepherd </a:t>
            </a:r>
            <a:r>
              <a:rPr lang="en-US" sz="2800" b="1" dirty="0">
                <a:solidFill>
                  <a:srgbClr val="002060"/>
                </a:solidFill>
              </a:rPr>
              <a:t>(v.11)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52800" y="3276600"/>
            <a:ext cx="281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Jesus: “I am the door” </a:t>
            </a:r>
            <a:r>
              <a:rPr lang="en-US" sz="2800" b="1" dirty="0">
                <a:solidFill>
                  <a:srgbClr val="002060"/>
                </a:solidFill>
              </a:rPr>
              <a:t>(v.9)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2521059"/>
            <a:ext cx="2514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Jews: Jesus has a demon – he is insane (mad) </a:t>
            </a:r>
            <a:r>
              <a:rPr lang="en-US" sz="2800" b="1" dirty="0">
                <a:solidFill>
                  <a:srgbClr val="002060"/>
                </a:solidFill>
              </a:rPr>
              <a:t>(v.19)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7000" y="2895600"/>
            <a:ext cx="243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How?</a:t>
            </a:r>
            <a:r>
              <a:rPr lang="en-US" sz="2800" b="1" dirty="0"/>
              <a:t> Give life – take it up again </a:t>
            </a:r>
            <a:r>
              <a:rPr lang="en-US" sz="2800" b="1" dirty="0">
                <a:solidFill>
                  <a:srgbClr val="002060"/>
                </a:solidFill>
              </a:rPr>
              <a:t>(v.17-18)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24600" y="4572000"/>
            <a:ext cx="2819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Jews: Can a demon open the eyes of the blind? </a:t>
            </a:r>
            <a:r>
              <a:rPr lang="en-US" sz="2800" b="1" dirty="0">
                <a:solidFill>
                  <a:srgbClr val="002060"/>
                </a:solidFill>
              </a:rPr>
              <a:t>(v.21)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1295400"/>
            <a:ext cx="243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Why?</a:t>
            </a:r>
            <a:r>
              <a:rPr lang="en-US" sz="2800" b="1" dirty="0"/>
              <a:t> Give life  abundantly </a:t>
            </a:r>
            <a:r>
              <a:rPr lang="en-US" sz="2800" b="1" dirty="0">
                <a:solidFill>
                  <a:srgbClr val="002060"/>
                </a:solidFill>
              </a:rPr>
              <a:t>(v.10)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05200" y="1295400"/>
            <a:ext cx="2438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Parable: Door, Sheep, Porter, Shepherd, Thief </a:t>
            </a:r>
            <a:r>
              <a:rPr lang="en-US" sz="2800" b="1" dirty="0">
                <a:solidFill>
                  <a:srgbClr val="002060"/>
                </a:solidFill>
              </a:rPr>
              <a:t>(v. 1-6)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76600" y="5473005"/>
            <a:ext cx="304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Jesus: Has sheep not of this fold – Gentiles </a:t>
            </a:r>
            <a:r>
              <a:rPr lang="en-US" sz="2800" b="1" dirty="0">
                <a:solidFill>
                  <a:srgbClr val="002060"/>
                </a:solidFill>
              </a:rPr>
              <a:t>(v.16)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5" grpId="0"/>
      <p:bldP spid="16" grpId="0"/>
      <p:bldP spid="17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1951" y="4648200"/>
            <a:ext cx="73800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Jesus: No Middle Ground</a:t>
            </a:r>
          </a:p>
        </p:txBody>
      </p:sp>
      <p:pic>
        <p:nvPicPr>
          <p:cNvPr id="1026" name="Picture 2" descr="http://www.cohchurch.com/wordpress/wp-content/uploads/2013/03/no-middle-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36525"/>
            <a:ext cx="9144000" cy="3717925"/>
          </a:xfrm>
          <a:prstGeom prst="rect">
            <a:avLst/>
          </a:prstGeom>
          <a:noFill/>
        </p:spPr>
      </p:pic>
      <p:sp>
        <p:nvSpPr>
          <p:cNvPr id="4" name="Right Arrow 3"/>
          <p:cNvSpPr/>
          <p:nvPr/>
        </p:nvSpPr>
        <p:spPr>
          <a:xfrm rot="16200000">
            <a:off x="4229100" y="4139184"/>
            <a:ext cx="685800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5400000">
            <a:off x="4235196" y="5580888"/>
            <a:ext cx="673608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40386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John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10200" y="40386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John 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19500" y="6096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John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A346F4-3597-9C79-28F0-F6FA94151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0471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396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John 6: After 5,000 Fed</vt:lpstr>
      <vt:lpstr>John 9: Healing of Blind Man </vt:lpstr>
      <vt:lpstr>John 10: The Parable of Sheep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Jerry Fite</cp:lastModifiedBy>
  <cp:revision>17</cp:revision>
  <dcterms:created xsi:type="dcterms:W3CDTF">2014-03-23T10:35:26Z</dcterms:created>
  <dcterms:modified xsi:type="dcterms:W3CDTF">2026-06-14T21:31:00Z</dcterms:modified>
</cp:coreProperties>
</file>