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 showGuides="1">
      <p:cViewPr varScale="1">
        <p:scale>
          <a:sx n="122" d="100"/>
          <a:sy n="122" d="100"/>
        </p:scale>
        <p:origin x="132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75649-1A51-4648-ADE0-D1962B4F6F98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EEB69-8A8F-4A69-A748-8AC6C51E0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103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75649-1A51-4648-ADE0-D1962B4F6F98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EEB69-8A8F-4A69-A748-8AC6C51E0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282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75649-1A51-4648-ADE0-D1962B4F6F98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EEB69-8A8F-4A69-A748-8AC6C51E0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434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75649-1A51-4648-ADE0-D1962B4F6F98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EEB69-8A8F-4A69-A748-8AC6C51E0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914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75649-1A51-4648-ADE0-D1962B4F6F98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EEB69-8A8F-4A69-A748-8AC6C51E0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88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75649-1A51-4648-ADE0-D1962B4F6F98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EEB69-8A8F-4A69-A748-8AC6C51E0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132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75649-1A51-4648-ADE0-D1962B4F6F98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EEB69-8A8F-4A69-A748-8AC6C51E0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072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75649-1A51-4648-ADE0-D1962B4F6F98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EEB69-8A8F-4A69-A748-8AC6C51E0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284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75649-1A51-4648-ADE0-D1962B4F6F98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EEB69-8A8F-4A69-A748-8AC6C51E0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531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75649-1A51-4648-ADE0-D1962B4F6F98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EEB69-8A8F-4A69-A748-8AC6C51E0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92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75649-1A51-4648-ADE0-D1962B4F6F98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EEB69-8A8F-4A69-A748-8AC6C51E0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401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375649-1A51-4648-ADE0-D1962B4F6F98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9EEB69-8A8F-4A69-A748-8AC6C51E0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659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E6A598-2878-A798-282B-38BDE07632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37063C5-5D0A-9F37-1F20-3E1F4BDC91A8}"/>
              </a:ext>
            </a:extLst>
          </p:cNvPr>
          <p:cNvSpPr txBox="1"/>
          <p:nvPr/>
        </p:nvSpPr>
        <p:spPr>
          <a:xfrm>
            <a:off x="435246" y="2697252"/>
            <a:ext cx="38900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God’s Promise to </a:t>
            </a:r>
          </a:p>
          <a:p>
            <a:pPr algn="ctr"/>
            <a:r>
              <a:rPr lang="en-US" sz="3600" dirty="0"/>
              <a:t>The Unrighteous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4DF9BDC-DAFF-AF7B-F36C-90F17ECE0CE0}"/>
              </a:ext>
            </a:extLst>
          </p:cNvPr>
          <p:cNvCxnSpPr/>
          <p:nvPr/>
        </p:nvCxnSpPr>
        <p:spPr>
          <a:xfrm flipV="1">
            <a:off x="4042473" y="1352645"/>
            <a:ext cx="1859797" cy="1456841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6D14913-FF87-65D0-B106-CB68E208051E}"/>
              </a:ext>
            </a:extLst>
          </p:cNvPr>
          <p:cNvCxnSpPr>
            <a:cxnSpLocks/>
          </p:cNvCxnSpPr>
          <p:nvPr/>
        </p:nvCxnSpPr>
        <p:spPr>
          <a:xfrm>
            <a:off x="4042473" y="3677694"/>
            <a:ext cx="1552413" cy="1827661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76D00457-7A0D-D4D0-9E1D-F2458434EAA6}"/>
              </a:ext>
            </a:extLst>
          </p:cNvPr>
          <p:cNvSpPr txBox="1"/>
          <p:nvPr/>
        </p:nvSpPr>
        <p:spPr>
          <a:xfrm>
            <a:off x="5902270" y="1064549"/>
            <a:ext cx="30402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God’s Wrath           (Rom. 2:8)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7CFB970-7D6B-D5A4-01D6-0867B9C85C17}"/>
              </a:ext>
            </a:extLst>
          </p:cNvPr>
          <p:cNvSpPr txBox="1"/>
          <p:nvPr/>
        </p:nvSpPr>
        <p:spPr>
          <a:xfrm>
            <a:off x="5594886" y="5208676"/>
            <a:ext cx="27122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Tribulation and Anguish (Rom. 2:9)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0A69A48-E5DF-63CD-97AA-CC1E89057998}"/>
              </a:ext>
            </a:extLst>
          </p:cNvPr>
          <p:cNvSpPr txBox="1"/>
          <p:nvPr/>
        </p:nvSpPr>
        <p:spPr>
          <a:xfrm>
            <a:off x="5594886" y="2971297"/>
            <a:ext cx="31138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To what Degree?             (2 Pet. 2:20-21)</a:t>
            </a:r>
          </a:p>
        </p:txBody>
      </p:sp>
    </p:spTree>
    <p:extLst>
      <p:ext uri="{BB962C8B-B14F-4D97-AF65-F5344CB8AC3E}">
        <p14:creationId xmlns:p14="http://schemas.microsoft.com/office/powerpoint/2010/main" val="1021751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44ADD79-0A37-FECA-1A01-2630C85AAB05}"/>
              </a:ext>
            </a:extLst>
          </p:cNvPr>
          <p:cNvSpPr txBox="1"/>
          <p:nvPr/>
        </p:nvSpPr>
        <p:spPr>
          <a:xfrm>
            <a:off x="435246" y="2697252"/>
            <a:ext cx="38900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God’s Promise to </a:t>
            </a:r>
          </a:p>
          <a:p>
            <a:pPr algn="ctr"/>
            <a:r>
              <a:rPr lang="en-US" sz="3600" dirty="0"/>
              <a:t>each Christian...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81CDD89-5066-76A8-11AE-BB6C94F94B73}"/>
              </a:ext>
            </a:extLst>
          </p:cNvPr>
          <p:cNvCxnSpPr/>
          <p:nvPr/>
        </p:nvCxnSpPr>
        <p:spPr>
          <a:xfrm flipV="1">
            <a:off x="4042473" y="1352645"/>
            <a:ext cx="1859797" cy="1456841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B8A2D76-C9C5-434F-F892-F21E1527B63E}"/>
              </a:ext>
            </a:extLst>
          </p:cNvPr>
          <p:cNvCxnSpPr>
            <a:cxnSpLocks/>
          </p:cNvCxnSpPr>
          <p:nvPr/>
        </p:nvCxnSpPr>
        <p:spPr>
          <a:xfrm>
            <a:off x="4042473" y="3677694"/>
            <a:ext cx="1552413" cy="1827661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4C921AAC-540A-28D7-BA64-DC58FD18F057}"/>
              </a:ext>
            </a:extLst>
          </p:cNvPr>
          <p:cNvSpPr txBox="1"/>
          <p:nvPr/>
        </p:nvSpPr>
        <p:spPr>
          <a:xfrm>
            <a:off x="5902270" y="1064549"/>
            <a:ext cx="30402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Inheritance       (I Pet. 1:3-5,        I Pet. 5:4)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3212296-DEFD-030C-E6F3-11CE6A4534E4}"/>
              </a:ext>
            </a:extLst>
          </p:cNvPr>
          <p:cNvSpPr txBox="1"/>
          <p:nvPr/>
        </p:nvSpPr>
        <p:spPr>
          <a:xfrm>
            <a:off x="5594886" y="5208676"/>
            <a:ext cx="27122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Treasure (Matt. 6:20)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0F0FD0F-CDFB-D6D5-C0CB-12947BBD5DFB}"/>
              </a:ext>
            </a:extLst>
          </p:cNvPr>
          <p:cNvSpPr txBox="1"/>
          <p:nvPr/>
        </p:nvSpPr>
        <p:spPr>
          <a:xfrm>
            <a:off x="5594886" y="2955473"/>
            <a:ext cx="27122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To What Degree?           (Rom. 2:10)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B1136BA-9E77-18B2-490F-97E5A01B48EF}"/>
              </a:ext>
            </a:extLst>
          </p:cNvPr>
          <p:cNvSpPr txBox="1"/>
          <p:nvPr/>
        </p:nvSpPr>
        <p:spPr>
          <a:xfrm>
            <a:off x="308670" y="3897581"/>
            <a:ext cx="528621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According to our works...                  </a:t>
            </a:r>
            <a:r>
              <a:rPr lang="en-US" sz="2800" dirty="0"/>
              <a:t>Lk. 19:17-18 – 10 cities, 5 cities</a:t>
            </a:r>
          </a:p>
          <a:p>
            <a:r>
              <a:rPr lang="en-US" sz="2800" dirty="0"/>
              <a:t>2 Cor. 5:10 – receive again</a:t>
            </a:r>
          </a:p>
          <a:p>
            <a:r>
              <a:rPr lang="en-US" sz="2800" dirty="0"/>
              <a:t>Eph. 6:8 – good each one does</a:t>
            </a:r>
          </a:p>
          <a:p>
            <a:r>
              <a:rPr lang="en-US" sz="2800" dirty="0"/>
              <a:t>Matt. 10:41 –cup of water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416C165-007C-C2AD-D0A0-8319AAABCBA0}"/>
              </a:ext>
            </a:extLst>
          </p:cNvPr>
          <p:cNvSpPr txBox="1"/>
          <p:nvPr/>
        </p:nvSpPr>
        <p:spPr>
          <a:xfrm>
            <a:off x="635431" y="450483"/>
            <a:ext cx="393656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Your vessel will be filled with eternal joy – </a:t>
            </a:r>
            <a:r>
              <a:rPr lang="en-US" sz="3200" b="1" dirty="0" err="1"/>
              <a:t>Psm</a:t>
            </a:r>
            <a:r>
              <a:rPr lang="en-US" sz="3200" b="1" dirty="0"/>
              <a:t>. 16:11</a:t>
            </a:r>
          </a:p>
          <a:p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424990845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6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140</TotalTime>
  <Words>113</Words>
  <Application>Microsoft Office PowerPoint</Application>
  <PresentationFormat>On-screen Show (4:3)</PresentationFormat>
  <Paragraphs>15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Jerry Fite</dc:creator>
  <cp:lastModifiedBy>Norris Long</cp:lastModifiedBy>
  <cp:revision>4</cp:revision>
  <dcterms:created xsi:type="dcterms:W3CDTF">2026-04-12T20:35:23Z</dcterms:created>
  <dcterms:modified xsi:type="dcterms:W3CDTF">2026-04-13T20:44:07Z</dcterms:modified>
</cp:coreProperties>
</file>