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6" d="100"/>
          <a:sy n="56" d="100"/>
        </p:scale>
        <p:origin x="-78" y="-15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35018-9AE0-4DF9-9D15-7FE55697FDC4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02D46-8CBC-4EA6-ADBF-47529099CA0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3200400"/>
            <a:ext cx="7848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Perseverance of the Saints…Doing our Part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52578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Hebrews 3:12-15</a:t>
            </a:r>
            <a:endParaRPr lang="en-US" sz="3600" b="1" dirty="0"/>
          </a:p>
        </p:txBody>
      </p:sp>
      <p:pic>
        <p:nvPicPr>
          <p:cNvPr id="1026" name="Picture 2" descr="http://www.greattraits.com/images/perseveranc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52400"/>
            <a:ext cx="41148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Part…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“Take Heed, brethren”: </a:t>
            </a:r>
            <a:r>
              <a:rPr lang="en-US" b="1" dirty="0" smtClean="0"/>
              <a:t>Constantly vigilant   </a:t>
            </a:r>
            <a:r>
              <a:rPr lang="en-US" b="1" dirty="0" smtClean="0">
                <a:solidFill>
                  <a:srgbClr val="002060"/>
                </a:solidFill>
              </a:rPr>
              <a:t>(v. 12) </a:t>
            </a:r>
          </a:p>
          <a:p>
            <a:pPr lvl="1"/>
            <a:r>
              <a:rPr lang="en-US" sz="3200" b="1" dirty="0" smtClean="0"/>
              <a:t>Evil heart can arise within a brother in Christ (Matt. 6:22-24, 5:28, Jms. 3:8-12)</a:t>
            </a:r>
          </a:p>
          <a:p>
            <a:pPr lvl="1"/>
            <a:r>
              <a:rPr lang="en-US" sz="3200" b="1" dirty="0" smtClean="0"/>
              <a:t>Unbelief can arise among God’s people (Heb. 3:18-19, 4:1-2,11)</a:t>
            </a:r>
          </a:p>
          <a:p>
            <a:pPr lvl="1"/>
            <a:r>
              <a:rPr lang="en-US" sz="3200" b="1" dirty="0" smtClean="0"/>
              <a:t>Saved brethren can fall away – “apostasy”     (Heb. 6:4-8)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Part…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“exhort one another”: </a:t>
            </a:r>
            <a:r>
              <a:rPr lang="en-US" b="1" dirty="0" smtClean="0"/>
              <a:t>Constant encouragement   </a:t>
            </a:r>
            <a:r>
              <a:rPr lang="en-US" b="1" dirty="0" smtClean="0">
                <a:solidFill>
                  <a:srgbClr val="002060"/>
                </a:solidFill>
              </a:rPr>
              <a:t>(v. 13) </a:t>
            </a:r>
          </a:p>
          <a:p>
            <a:pPr lvl="1"/>
            <a:r>
              <a:rPr lang="en-US" sz="3200" b="1" dirty="0" smtClean="0"/>
              <a:t>Daily Activity (Acts 2:46, I Thess. 4:10,  Heb. 13:19,22)</a:t>
            </a:r>
          </a:p>
          <a:p>
            <a:pPr lvl="1"/>
            <a:r>
              <a:rPr lang="en-US" sz="3200" b="1" dirty="0" smtClean="0"/>
              <a:t>Keep hardness of heart from developing – deceitfulness of sin (Prov. 23:29-35, Phil. 4:2, I Thess. 5:11) </a:t>
            </a:r>
          </a:p>
          <a:p>
            <a:pPr lvl="1"/>
            <a:r>
              <a:rPr lang="en-US" sz="3200" b="1" dirty="0" smtClean="0"/>
              <a:t>Do you have such gift? (Rom. 12:8)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Part…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 smtClean="0"/>
              <a:t>“if we hold fast the beginning of our confidence firm unto the end” –</a:t>
            </a:r>
            <a:r>
              <a:rPr lang="en-US" b="1" dirty="0" smtClean="0"/>
              <a:t>proof of our being in Christ which already has started  </a:t>
            </a:r>
            <a:r>
              <a:rPr lang="en-US" b="1" dirty="0" smtClean="0">
                <a:solidFill>
                  <a:srgbClr val="002060"/>
                </a:solidFill>
              </a:rPr>
              <a:t>(v. 14-15) </a:t>
            </a:r>
          </a:p>
          <a:p>
            <a:pPr lvl="1"/>
            <a:r>
              <a:rPr lang="en-US" sz="3200" b="1" dirty="0" smtClean="0"/>
              <a:t>Perfect tense: </a:t>
            </a:r>
            <a:r>
              <a:rPr lang="en-US" sz="3200" b="1" i="1" dirty="0" smtClean="0"/>
              <a:t>“For we are become” </a:t>
            </a:r>
            <a:r>
              <a:rPr lang="en-US" sz="3200" b="1" dirty="0" smtClean="0"/>
              <a:t>– present state resultant from a past action</a:t>
            </a:r>
          </a:p>
          <a:p>
            <a:pPr lvl="1"/>
            <a:r>
              <a:rPr lang="en-US" sz="3200" b="1" dirty="0" smtClean="0"/>
              <a:t>Remember context – we can fall away from God – resulting in being lost</a:t>
            </a:r>
          </a:p>
          <a:p>
            <a:pPr lvl="1"/>
            <a:r>
              <a:rPr lang="en-US" sz="3200" b="1" dirty="0" smtClean="0"/>
              <a:t>We can persevere  - </a:t>
            </a:r>
            <a:r>
              <a:rPr lang="en-US" sz="3200" b="1" i="1" dirty="0" smtClean="0"/>
              <a:t>“Hear His voice” </a:t>
            </a:r>
            <a:r>
              <a:rPr lang="en-US" sz="3200" b="1" dirty="0" smtClean="0"/>
              <a:t>(v. 15;    2 Pet. 1:10-11)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3200400"/>
            <a:ext cx="7848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Perseverance of the Saints…Doing our Part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52578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No drop outs allowed</a:t>
            </a:r>
            <a:endParaRPr lang="en-US" sz="3600" b="1" dirty="0"/>
          </a:p>
        </p:txBody>
      </p:sp>
      <p:pic>
        <p:nvPicPr>
          <p:cNvPr id="1026" name="Picture 2" descr="http://www.greattraits.com/images/perseveranc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52400"/>
            <a:ext cx="3200400" cy="2819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914400"/>
            <a:ext cx="1828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Constant vigilance…who needs my help?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91440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Whom will I encourage TODAY?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242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Our Part…</vt:lpstr>
      <vt:lpstr>Our Part…</vt:lpstr>
      <vt:lpstr>Our Part…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7</cp:revision>
  <dcterms:created xsi:type="dcterms:W3CDTF">2014-03-09T12:05:17Z</dcterms:created>
  <dcterms:modified xsi:type="dcterms:W3CDTF">2014-08-24T20:53:54Z</dcterms:modified>
</cp:coreProperties>
</file>