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1" r:id="rId5"/>
    <p:sldId id="262" r:id="rId6"/>
    <p:sldId id="260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36" d="100"/>
          <a:sy n="36" d="100"/>
        </p:scale>
        <p:origin x="-90" y="-19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F6CC4-D397-4EFD-BB96-A53ED80D62FB}" type="datetimeFigureOut">
              <a:rPr lang="en-US" smtClean="0"/>
              <a:pPr/>
              <a:t>11/16/2014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3BF85-656C-4D43-88DA-A440E6F60A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w&amp;url=http://octavianchronicles.com/?page_id=570&amp;ei=we5kVK6kMIq2oQSf0YHIDg&amp;bvm=bv.79400599,d.cGU&amp;psig=AFQjCNHxoJx_d_kjKEw63ZVDVbFoK22XWw&amp;ust=1415987233710150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1659285"/>
            <a:ext cx="8077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“Applied almost exclusively to slaves and persons of inferior estate or to aliens lacking Roman citizenship and this for both common and political transgressions.”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2946394" y="228600"/>
            <a:ext cx="32512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Crucifixion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4419600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The New Shaff-Herzog Encyclopedia of Religious Knowledge  Vol. III; p. 313)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ross, Sunset, Sunrise, Crucifixion, Resurre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5100" y="1752600"/>
            <a:ext cx="3733800" cy="3733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71800" y="2286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Our Glory – World’s Foolishness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95500" y="5562600"/>
            <a:ext cx="495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Christ Crucified – God’s antidote for Man’s Pride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124200"/>
            <a:ext cx="236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Christ Was Crucified For YOU!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629400" y="2895600"/>
            <a:ext cx="2286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Be Baptized Into His Death (Rom. 6:3)</a:t>
            </a:r>
            <a:endParaRPr lang="en-US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ScX5K_08r1ZVe0A0uMcNdkFQameGLOSnWlVUUKbfDjvBx7NizK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104900"/>
            <a:ext cx="4071853" cy="4648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038600" y="1659285"/>
            <a:ext cx="4876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“a most cruel and disgusting punishment…the very mention of the cross should be far removed not only from a Roman citizen’s body but from his mind, eyes, ears.”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2946394" y="228600"/>
            <a:ext cx="32512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Crucifixion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58674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106 B.C. – 43 B.C.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ross, Sunset, Sunrise, Crucifixion, Resurre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5100" y="1752600"/>
            <a:ext cx="3733800" cy="3733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0"/>
            <a:ext cx="320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Jews: “Cursed” of God                   (Deut. 21:22-23, Josh. 10:26-27, Gal. 3:13)</a:t>
            </a:r>
            <a:endParaRPr lang="en-US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ross, Sunset, Sunrise, Crucifixion, Resurre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5100" y="1752600"/>
            <a:ext cx="3733800" cy="3733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0"/>
            <a:ext cx="320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Jews: “Cursed” of God                   (Deut. 21:22-23, Josh. 10:26-27, Gal. 3:13)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304800"/>
            <a:ext cx="396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Jesus’ Crucifixion: Apart from his garments        (Jn: 19:23-24)</a:t>
            </a:r>
            <a:endParaRPr lang="en-US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ross, Sunset, Sunrise, Crucifixion, Resurre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5100" y="1752600"/>
            <a:ext cx="3733800" cy="3733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0"/>
            <a:ext cx="320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Jews: “Cursed” of God                   (Deut. 21:22-23, Josh. 10:26-27, Gal. 3:13)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304800"/>
            <a:ext cx="396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Jesus’ Crucifixion: Apart from his garments        (Jn: 19:23-24)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56388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Jesus’ Crucifixion: Humiliation, “excruciating” pain and suffering (Matt. 27:34, Jn. 19:28-30)</a:t>
            </a:r>
            <a:endParaRPr lang="en-US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4600" y="1600200"/>
            <a:ext cx="4114800" cy="3657600"/>
          </a:xfrm>
          <a:prstGeom prst="ellipse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2540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Cross, Sunset, Sunrise, Crucifixion, Resurre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4287" y="2681287"/>
            <a:ext cx="1495425" cy="14954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733800" y="20574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Christ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41910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Crucified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862336" y="304800"/>
            <a:ext cx="74193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God’s Antidote For PRIDE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4600" y="1600200"/>
            <a:ext cx="4114800" cy="3657600"/>
          </a:xfrm>
          <a:prstGeom prst="ellipse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2540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Cross, Sunset, Sunrise, Crucifixion, Resurre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4287" y="2681287"/>
            <a:ext cx="1495425" cy="14954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733800" y="20574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Christ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41910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Crucified</a:t>
            </a:r>
            <a:endParaRPr lang="en-US" sz="3200" b="1" dirty="0"/>
          </a:p>
        </p:txBody>
      </p:sp>
      <p:sp>
        <p:nvSpPr>
          <p:cNvPr id="6" name="Curved Right Arrow 5"/>
          <p:cNvSpPr/>
          <p:nvPr/>
        </p:nvSpPr>
        <p:spPr>
          <a:xfrm>
            <a:off x="1524000" y="3429000"/>
            <a:ext cx="838200" cy="160020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2336" y="304800"/>
            <a:ext cx="74193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God’s Antidote For PRIDE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5105400"/>
            <a:ext cx="2514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Exalting TEACHERS        (I Cor. 1:11-16)</a:t>
            </a:r>
            <a:endParaRPr lang="en-US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4600" y="1600200"/>
            <a:ext cx="4114800" cy="3657600"/>
          </a:xfrm>
          <a:prstGeom prst="ellipse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2540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Cross, Sunset, Sunrise, Crucifixion, Resurre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4287" y="2681287"/>
            <a:ext cx="1495425" cy="14954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733800" y="20574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Christ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41910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Crucified</a:t>
            </a:r>
            <a:endParaRPr lang="en-US" sz="3200" b="1" dirty="0"/>
          </a:p>
        </p:txBody>
      </p:sp>
      <p:sp>
        <p:nvSpPr>
          <p:cNvPr id="6" name="Curved Right Arrow 5"/>
          <p:cNvSpPr/>
          <p:nvPr/>
        </p:nvSpPr>
        <p:spPr>
          <a:xfrm>
            <a:off x="1524000" y="3429000"/>
            <a:ext cx="838200" cy="160020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2336" y="304800"/>
            <a:ext cx="74193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God’s Antidote For PRIDE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Curved Left Arrow 7"/>
          <p:cNvSpPr/>
          <p:nvPr/>
        </p:nvSpPr>
        <p:spPr>
          <a:xfrm>
            <a:off x="6781800" y="3429000"/>
            <a:ext cx="731520" cy="16764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5105400"/>
            <a:ext cx="2514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Exalting TEACHERS        (I Cor. 1:11-16)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791200" y="5257800"/>
            <a:ext cx="304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Exalting WISDOM OF MEN                  (I Cor. 1:17-31)</a:t>
            </a:r>
            <a:endParaRPr lang="en-US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4600" y="1600200"/>
            <a:ext cx="4114800" cy="3657600"/>
          </a:xfrm>
          <a:prstGeom prst="ellipse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2540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Cross, Sunset, Sunrise, Crucifixion, Resurrec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4287" y="2681287"/>
            <a:ext cx="1495425" cy="14954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733800" y="20574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Christ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41910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Crucified</a:t>
            </a:r>
            <a:endParaRPr lang="en-US" sz="3200" b="1" dirty="0"/>
          </a:p>
        </p:txBody>
      </p:sp>
      <p:sp>
        <p:nvSpPr>
          <p:cNvPr id="6" name="Curved Right Arrow 5"/>
          <p:cNvSpPr/>
          <p:nvPr/>
        </p:nvSpPr>
        <p:spPr>
          <a:xfrm>
            <a:off x="1524000" y="3429000"/>
            <a:ext cx="838200" cy="160020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2336" y="304800"/>
            <a:ext cx="74193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God’s Antidote For PRIDE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Curved Left Arrow 7"/>
          <p:cNvSpPr/>
          <p:nvPr/>
        </p:nvSpPr>
        <p:spPr>
          <a:xfrm>
            <a:off x="6781800" y="3429000"/>
            <a:ext cx="731520" cy="16764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5105400"/>
            <a:ext cx="2514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Exalting TEACHERS        (I Cor. 1:11-16)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791200" y="5257800"/>
            <a:ext cx="304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Exalting WISDOM OF MEN                  (I Cor. 1:17-31)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743200" y="32766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Paul</a:t>
            </a:r>
            <a:endParaRPr lang="en-US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410200" y="2951946"/>
            <a:ext cx="106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 Cor. 2:1-5</a:t>
            </a:r>
            <a:endParaRPr lang="en-US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291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</cp:lastModifiedBy>
  <cp:revision>11</cp:revision>
  <dcterms:created xsi:type="dcterms:W3CDTF">2014-11-13T17:48:09Z</dcterms:created>
  <dcterms:modified xsi:type="dcterms:W3CDTF">2014-11-17T02:29:05Z</dcterms:modified>
</cp:coreProperties>
</file>