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40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DBB428-2735-4590-BEDB-1839B487AC9C}" v="108" dt="2026-02-15T22:24:56.7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5" d="100"/>
          <a:sy n="75" d="100"/>
        </p:scale>
        <p:origin x="54" y="192"/>
      </p:cViewPr>
      <p:guideLst>
        <p:guide orient="horz" pos="2640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addSld modSld sldOrd">
      <pc:chgData name="Jerry Fite" userId="5c817e7aab5c3f9a" providerId="LiveId" clId="{C01970DF-CA25-4E40-B922-894826FCC483}" dt="2026-02-15T22:24:56.751" v="118" actId="207"/>
      <pc:docMkLst>
        <pc:docMk/>
      </pc:docMkLst>
      <pc:sldChg chg="modSp mod">
        <pc:chgData name="Jerry Fite" userId="5c817e7aab5c3f9a" providerId="LiveId" clId="{C01970DF-CA25-4E40-B922-894826FCC483}" dt="2026-02-15T21:56:16.601" v="88" actId="14100"/>
        <pc:sldMkLst>
          <pc:docMk/>
          <pc:sldMk cId="0" sldId="258"/>
        </pc:sldMkLst>
        <pc:picChg chg="mod">
          <ac:chgData name="Jerry Fite" userId="5c817e7aab5c3f9a" providerId="LiveId" clId="{C01970DF-CA25-4E40-B922-894826FCC483}" dt="2026-02-15T21:56:16.601" v="88" actId="14100"/>
          <ac:picMkLst>
            <pc:docMk/>
            <pc:sldMk cId="0" sldId="258"/>
            <ac:picMk id="15362" creationId="{00000000-0000-0000-0000-000000000000}"/>
          </ac:picMkLst>
        </pc:picChg>
      </pc:sldChg>
      <pc:sldChg chg="modSp mod modTransition modAnim">
        <pc:chgData name="Jerry Fite" userId="5c817e7aab5c3f9a" providerId="LiveId" clId="{C01970DF-CA25-4E40-B922-894826FCC483}" dt="2026-02-15T21:54:29.776" v="87" actId="20577"/>
        <pc:sldMkLst>
          <pc:docMk/>
          <pc:sldMk cId="0" sldId="259"/>
        </pc:sldMkLst>
        <pc:spChg chg="mod">
          <ac:chgData name="Jerry Fite" userId="5c817e7aab5c3f9a" providerId="LiveId" clId="{C01970DF-CA25-4E40-B922-894826FCC483}" dt="2026-02-15T21:52:00.061" v="60" actId="207"/>
          <ac:spMkLst>
            <pc:docMk/>
            <pc:sldMk cId="0" sldId="259"/>
            <ac:spMk id="5" creationId="{00000000-0000-0000-0000-000000000000}"/>
          </ac:spMkLst>
        </pc:spChg>
        <pc:spChg chg="mod">
          <ac:chgData name="Jerry Fite" userId="5c817e7aab5c3f9a" providerId="LiveId" clId="{C01970DF-CA25-4E40-B922-894826FCC483}" dt="2026-02-15T21:53:10.216" v="67" actId="20577"/>
          <ac:spMkLst>
            <pc:docMk/>
            <pc:sldMk cId="0" sldId="259"/>
            <ac:spMk id="6" creationId="{00000000-0000-0000-0000-000000000000}"/>
          </ac:spMkLst>
        </pc:spChg>
        <pc:spChg chg="mod">
          <ac:chgData name="Jerry Fite" userId="5c817e7aab5c3f9a" providerId="LiveId" clId="{C01970DF-CA25-4E40-B922-894826FCC483}" dt="2026-02-15T21:54:29.776" v="87" actId="20577"/>
          <ac:spMkLst>
            <pc:docMk/>
            <pc:sldMk cId="0" sldId="259"/>
            <ac:spMk id="8" creationId="{00000000-0000-0000-0000-000000000000}"/>
          </ac:spMkLst>
        </pc:spChg>
      </pc:sldChg>
      <pc:sldChg chg="modSp modTransition modAnim">
        <pc:chgData name="Jerry Fite" userId="5c817e7aab5c3f9a" providerId="LiveId" clId="{C01970DF-CA25-4E40-B922-894826FCC483}" dt="2026-02-15T22:22:18.360" v="116" actId="207"/>
        <pc:sldMkLst>
          <pc:docMk/>
          <pc:sldMk cId="0" sldId="260"/>
        </pc:sldMkLst>
        <pc:spChg chg="mod">
          <ac:chgData name="Jerry Fite" userId="5c817e7aab5c3f9a" providerId="LiveId" clId="{C01970DF-CA25-4E40-B922-894826FCC483}" dt="2026-02-15T22:22:18.360" v="116" actId="207"/>
          <ac:spMkLst>
            <pc:docMk/>
            <pc:sldMk cId="0" sldId="260"/>
            <ac:spMk id="3" creationId="{00000000-0000-0000-0000-000000000000}"/>
          </ac:spMkLst>
        </pc:spChg>
      </pc:sldChg>
      <pc:sldChg chg="modTransition modAnim">
        <pc:chgData name="Jerry Fite" userId="5c817e7aab5c3f9a" providerId="LiveId" clId="{C01970DF-CA25-4E40-B922-894826FCC483}" dt="2026-02-15T22:02:23.121" v="98"/>
        <pc:sldMkLst>
          <pc:docMk/>
          <pc:sldMk cId="0" sldId="261"/>
        </pc:sldMkLst>
      </pc:sldChg>
      <pc:sldChg chg="modSp mod modTransition modAnim">
        <pc:chgData name="Jerry Fite" userId="5c817e7aab5c3f9a" providerId="LiveId" clId="{C01970DF-CA25-4E40-B922-894826FCC483}" dt="2026-02-15T22:24:56.751" v="118" actId="207"/>
        <pc:sldMkLst>
          <pc:docMk/>
          <pc:sldMk cId="0" sldId="262"/>
        </pc:sldMkLst>
        <pc:spChg chg="mod">
          <ac:chgData name="Jerry Fite" userId="5c817e7aab5c3f9a" providerId="LiveId" clId="{C01970DF-CA25-4E40-B922-894826FCC483}" dt="2026-02-15T22:24:56.751" v="118" actId="207"/>
          <ac:spMkLst>
            <pc:docMk/>
            <pc:sldMk cId="0" sldId="262"/>
            <ac:spMk id="3" creationId="{00000000-0000-0000-0000-000000000000}"/>
          </ac:spMkLst>
        </pc:spChg>
      </pc:sldChg>
      <pc:sldChg chg="modTransition modAnim">
        <pc:chgData name="Jerry Fite" userId="5c817e7aab5c3f9a" providerId="LiveId" clId="{C01970DF-CA25-4E40-B922-894826FCC483}" dt="2026-02-15T22:18:36.502" v="114"/>
        <pc:sldMkLst>
          <pc:docMk/>
          <pc:sldMk cId="0" sldId="264"/>
        </pc:sldMkLst>
      </pc:sldChg>
      <pc:sldChg chg="new ord setBg">
        <pc:chgData name="Jerry Fite" userId="5c817e7aab5c3f9a" providerId="LiveId" clId="{C01970DF-CA25-4E40-B922-894826FCC483}" dt="2026-02-15T20:31:34.752" v="3"/>
        <pc:sldMkLst>
          <pc:docMk/>
          <pc:sldMk cId="2227896668" sldId="265"/>
        </pc:sldMkLst>
      </pc:sldChg>
      <pc:sldChg chg="add ord">
        <pc:chgData name="Jerry Fite" userId="5c817e7aab5c3f9a" providerId="LiveId" clId="{C01970DF-CA25-4E40-B922-894826FCC483}" dt="2026-02-15T20:31:47.818" v="6"/>
        <pc:sldMkLst>
          <pc:docMk/>
          <pc:sldMk cId="3767429321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D6072-643D-4303-9461-EE27920F5E9A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D1792-DB9B-4521-9744-3440876A70C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LPBo8_elsgCFUSMDQodGrMGbA&amp;url=http://www.clipartsheep.com/so-what-is-the-goal-of-discipline-clipart/dT1hSFIwY0Rvdkx6RXVZbkF1WW14dlozTndiM1F1WTI5dEwxOVlkekJRTjJReGFYcGxWUzlVVERjeVdYVmtNR2xFU1M5QlFVRkJRVUZCUVVGa1l5OXBiazV1YVhCS2RHc3lUUzl6TVRZd01DOTBZVzUwY25WdExrcFFSd3x3PTUxM3xoPTY1OXx0PWpwZWd8/&amp;bvm=bv.103388427,d.eXY&amp;psig=AFQjCNHAmb46ojt9KsNgy8QPLft6vdPY4w&amp;ust=144342696019267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LPBo8_elsgCFUSMDQodGrMGbA&amp;url=http://www.clipartsheep.com/so-what-is-the-goal-of-discipline-clipart/dT1hSFIwY0Rvdkx6RXVZbkF1WW14dlozTndiM1F1WTI5dEwxOVlkekJRTjJReGFYcGxWUzlVVERjeVdYVmtNR2xFU1M5QlFVRkJRVUZCUVVGa1l5OXBiazV1YVhCS2RHc3lUUzl6TVRZd01DOTBZVzUwY25WdExrcFFSd3x3PTUxM3xoPTY1OXx0PWpwZWd8/&amp;bvm=bv.103388427,d.eXY&amp;psig=AFQjCNHAmb46ojt9KsNgy8QPLft6vdPY4w&amp;ust=1443426960192677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1.bp.blogspot.com/_Xw0P7d1izeU/TL72Yud0iDI/AAAAAAAAAdc/inNnipJtk2M/s1600/tantrum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887" y="533400"/>
            <a:ext cx="4330782" cy="6172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114800" y="1371600"/>
            <a:ext cx="50292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have been  Chastened… What Now?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48006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Hebrews 12:12-17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1.bp.blogspot.com/_Xw0P7d1izeU/TL72Yud0iDI/AAAAAAAAAdc/inNnipJtk2M/s1600/tantrum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887" y="533400"/>
            <a:ext cx="4327113" cy="616697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0" y="381000"/>
            <a:ext cx="3733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The Pain and Suffering is not God’s         HATRED – But His LOVE           </a:t>
            </a:r>
            <a:r>
              <a:rPr lang="en-US" sz="2800" b="1" dirty="0">
                <a:solidFill>
                  <a:srgbClr val="C00000"/>
                </a:solidFill>
              </a:rPr>
              <a:t>(Heb. 12:6)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514600"/>
            <a:ext cx="396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God is not treating you as an ENEMY,  but as a SON </a:t>
            </a:r>
            <a:r>
              <a:rPr lang="en-US" sz="2800" b="1" dirty="0">
                <a:solidFill>
                  <a:srgbClr val="C00000"/>
                </a:solidFill>
              </a:rPr>
              <a:t>(Heb. 12:7)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62400" y="3961155"/>
            <a:ext cx="4648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The chastening is for OUR GOOD – DISCIPLINE- unto being sharers in God’s HOLINESS / RIGHTEOUSNESS                </a:t>
            </a:r>
            <a:r>
              <a:rPr lang="en-US" sz="2800" b="1" dirty="0">
                <a:solidFill>
                  <a:srgbClr val="C00000"/>
                </a:solidFill>
              </a:rPr>
              <a:t>(Heb. 12:10-11)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Heal in the right direction – Straight Paths      </a:t>
            </a:r>
            <a:r>
              <a:rPr lang="en-US" b="1" dirty="0">
                <a:solidFill>
                  <a:srgbClr val="C00000"/>
                </a:solidFill>
              </a:rPr>
              <a:t>(v. 12-13; Isa. 35:3-5)</a:t>
            </a:r>
          </a:p>
          <a:p>
            <a:pPr lvl="1"/>
            <a:r>
              <a:rPr lang="en-US" b="1" dirty="0"/>
              <a:t>Encouraging others</a:t>
            </a:r>
          </a:p>
          <a:p>
            <a:pPr lvl="1"/>
            <a:r>
              <a:rPr lang="en-US" b="1" dirty="0"/>
              <a:t>Self-Discipline</a:t>
            </a:r>
          </a:p>
          <a:p>
            <a:pPr lvl="1"/>
            <a:r>
              <a:rPr lang="en-US" b="1" dirty="0"/>
              <a:t>Proper Healing </a:t>
            </a:r>
          </a:p>
          <a:p>
            <a:r>
              <a:rPr lang="en-US" b="1" dirty="0"/>
              <a:t>Follow after Peace with all men – but not when such takes you away from God’s holiness </a:t>
            </a:r>
            <a:r>
              <a:rPr lang="en-US" b="1" dirty="0">
                <a:solidFill>
                  <a:srgbClr val="C00000"/>
                </a:solidFill>
              </a:rPr>
              <a:t>(v. 14, I Pet. 3:11-12, I Cor. 7:14-15, 22-24, Matt. 5:8)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2540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533400"/>
            <a:ext cx="693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</a:rPr>
              <a:t>Chastened…What Now?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 not fall short of the “grace of God”  - Become “bitter” </a:t>
            </a:r>
            <a:r>
              <a:rPr lang="en-US" b="1" dirty="0">
                <a:solidFill>
                  <a:srgbClr val="002060"/>
                </a:solidFill>
              </a:rPr>
              <a:t>(v. 15) </a:t>
            </a:r>
          </a:p>
          <a:p>
            <a:pPr lvl="1"/>
            <a:r>
              <a:rPr lang="en-US" sz="3000" b="1" dirty="0"/>
              <a:t>Look Carefully among you </a:t>
            </a:r>
          </a:p>
          <a:p>
            <a:pPr lvl="1"/>
            <a:r>
              <a:rPr lang="en-US" sz="3000" b="1" dirty="0"/>
              <a:t>Root of bitterness can spring up – Those not learning God’s grace in Chastening</a:t>
            </a:r>
          </a:p>
          <a:p>
            <a:pPr lvl="1"/>
            <a:r>
              <a:rPr lang="en-US" sz="3000" b="1" dirty="0"/>
              <a:t>Affects others – many defiled </a:t>
            </a:r>
            <a:endParaRPr 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2540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533400"/>
            <a:ext cx="693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</a:rPr>
              <a:t>Chastened…What Now?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Do not depart from the way of holiness – Like Esau</a:t>
            </a:r>
            <a:r>
              <a:rPr lang="en-US" b="1" dirty="0">
                <a:solidFill>
                  <a:srgbClr val="002060"/>
                </a:solidFill>
              </a:rPr>
              <a:t>  </a:t>
            </a:r>
            <a:r>
              <a:rPr lang="en-US" b="1" dirty="0">
                <a:solidFill>
                  <a:srgbClr val="C00000"/>
                </a:solidFill>
              </a:rPr>
              <a:t>(Heb. 12:16-17, Gen. 25:27-34;            27:34-40)</a:t>
            </a:r>
          </a:p>
          <a:p>
            <a:pPr lvl="1"/>
            <a:r>
              <a:rPr lang="en-US" sz="3000" b="1" dirty="0"/>
              <a:t>Do not turn back to the </a:t>
            </a:r>
            <a:r>
              <a:rPr lang="en-US" sz="3000" b="1" i="1" u="sng" dirty="0"/>
              <a:t>“fleshly mind “– </a:t>
            </a:r>
            <a:r>
              <a:rPr lang="en-US" sz="3000" b="1" dirty="0"/>
              <a:t>fornicator  (Gal. 5:17, Rom. 8:5-9)</a:t>
            </a:r>
          </a:p>
          <a:p>
            <a:pPr lvl="1"/>
            <a:r>
              <a:rPr lang="en-US" sz="3000" b="1" dirty="0"/>
              <a:t>Do not turn back to the </a:t>
            </a:r>
            <a:r>
              <a:rPr lang="en-US" sz="3000" b="1" i="1" u="sng" dirty="0"/>
              <a:t>“profane mind” – </a:t>
            </a:r>
            <a:r>
              <a:rPr lang="en-US" sz="3000" b="1" dirty="0"/>
              <a:t>no reverence for the sacred – Profane person</a:t>
            </a:r>
            <a:endParaRPr lang="en-US" sz="3000" b="1" i="1" u="sng" dirty="0"/>
          </a:p>
          <a:p>
            <a:pPr lvl="1"/>
            <a:r>
              <a:rPr lang="en-US" sz="3000" b="1" dirty="0"/>
              <a:t>For one mess of meat – Esau sold his birthright  - holy things no longer have their high value in our lives.</a:t>
            </a:r>
          </a:p>
          <a:p>
            <a:pPr lvl="1"/>
            <a:r>
              <a:rPr lang="en-US" sz="3000" b="1" dirty="0"/>
              <a:t>For </a:t>
            </a:r>
            <a:r>
              <a:rPr lang="en-US" sz="3000" b="1" i="1" u="sng" dirty="0"/>
              <a:t>what </a:t>
            </a:r>
            <a:r>
              <a:rPr lang="en-US" sz="3000" b="1" dirty="0"/>
              <a:t>are you willing to trade </a:t>
            </a:r>
            <a:r>
              <a:rPr lang="en-US" sz="3000" b="1" u="sng" dirty="0"/>
              <a:t>Heaven</a:t>
            </a:r>
            <a:r>
              <a:rPr lang="en-US" sz="3000" b="1" dirty="0"/>
              <a:t>?  </a:t>
            </a:r>
          </a:p>
          <a:p>
            <a:pPr lvl="1">
              <a:buNone/>
            </a:pPr>
            <a:r>
              <a:rPr lang="en-US" sz="3000" b="1" dirty="0"/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2540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533400"/>
            <a:ext cx="693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</a:rPr>
              <a:t>Chastened…What Now?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age result for loving discip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800600" cy="4191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4419600"/>
            <a:ext cx="457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Proper Reaction To God’s Chastening…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600" y="228600"/>
            <a:ext cx="434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Heal in the right direction:  Holiness!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0" y="1447800"/>
            <a:ext cx="358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Holiness with God takes precedence over peace with men!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2971800"/>
            <a:ext cx="320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Do not become Bitter and lead others away from the holiness of God!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5400" y="5105400"/>
            <a:ext cx="358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Do not leave the way of holiness and become profane!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331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C</vt:lpstr>
      <vt:lpstr>C</vt:lpstr>
      <vt:lpstr>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 Long</cp:lastModifiedBy>
  <cp:revision>18</cp:revision>
  <dcterms:created xsi:type="dcterms:W3CDTF">2015-09-27T07:34:09Z</dcterms:created>
  <dcterms:modified xsi:type="dcterms:W3CDTF">2026-02-16T03:48:44Z</dcterms:modified>
</cp:coreProperties>
</file>