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5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92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64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62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0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30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36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823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63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20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72E4E4-DFEA-43E1-9BED-4B668B9E1F93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69E905-C348-4224-9DA1-C8ECAC903D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47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9C23-E526-844B-A6FB-0A16598E3A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4AF4AC-C325-3347-1C32-0001CDABBB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22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B2F254-C4BF-25CD-4BDB-56CF42756D75}"/>
              </a:ext>
            </a:extLst>
          </p:cNvPr>
          <p:cNvSpPr/>
          <p:nvPr/>
        </p:nvSpPr>
        <p:spPr>
          <a:xfrm>
            <a:off x="1097281" y="2136338"/>
            <a:ext cx="714538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Psalm 45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The Song Exalting The  King’s Marriage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576F4-5F9F-C0E6-8A56-9787B26EB5EB}"/>
              </a:ext>
            </a:extLst>
          </p:cNvPr>
          <p:cNvSpPr txBox="1"/>
          <p:nvPr/>
        </p:nvSpPr>
        <p:spPr>
          <a:xfrm>
            <a:off x="1280161" y="5564632"/>
            <a:ext cx="74327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The Excited Song Writer ready to sing  his lyrics before the king and his bride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CD8A2-E864-83E7-4105-8817913C3E65}"/>
              </a:ext>
            </a:extLst>
          </p:cNvPr>
          <p:cNvSpPr txBox="1"/>
          <p:nvPr/>
        </p:nvSpPr>
        <p:spPr>
          <a:xfrm>
            <a:off x="822960" y="98699"/>
            <a:ext cx="80336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heart overfloweth with a goodly matter; I speak the things which I have made touching the king: My tongue is the pen of a ready writer </a:t>
            </a:r>
            <a:r>
              <a:rPr lang="en-US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(v.1)</a:t>
            </a:r>
          </a:p>
        </p:txBody>
      </p:sp>
    </p:spTree>
    <p:extLst>
      <p:ext uri="{BB962C8B-B14F-4D97-AF65-F5344CB8AC3E}">
        <p14:creationId xmlns:p14="http://schemas.microsoft.com/office/powerpoint/2010/main" val="67163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62E4F-4DCA-8D90-CDDE-59B9B22A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Praiseworthy King...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F7DB0-3B3B-3584-AC27-C7ED9C8A4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Beautiful in character  </a:t>
            </a:r>
            <a:r>
              <a:rPr lang="en-US" dirty="0">
                <a:solidFill>
                  <a:srgbClr val="C00000"/>
                </a:solidFill>
              </a:rPr>
              <a:t>(cf. Isa. 53:2)</a:t>
            </a:r>
          </a:p>
          <a:p>
            <a:r>
              <a:rPr lang="en-US" dirty="0"/>
              <a:t>Speaks grace filled words  </a:t>
            </a:r>
            <a:r>
              <a:rPr lang="en-US" dirty="0">
                <a:solidFill>
                  <a:srgbClr val="C00000"/>
                </a:solidFill>
              </a:rPr>
              <a:t>(cf. Isa. 61:1ff; Lk 4:18-22)</a:t>
            </a:r>
          </a:p>
          <a:p>
            <a:r>
              <a:rPr lang="en-US" dirty="0"/>
              <a:t>Mighty man of war: because of his Truth Meekness and Righteousness will prosper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880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9359A-475B-83AE-6A7A-68016911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55DF-B19E-2365-1B7D-76E33F7EE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Exalting  the future Messianic King... Jesus, the Son of God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7F2-564B-FBCD-A13E-C7D5B85AB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Thy throne, O God, is for ever and ever: A sceptre of equity is the sceptre of thy kingdom.</a:t>
            </a:r>
            <a:br>
              <a:rPr lang="en-US" sz="3600" dirty="0"/>
            </a:br>
            <a:r>
              <a:rPr lang="en-US" sz="3600" dirty="0"/>
              <a:t>Thou hast loved righteousness, and hated wickedness: Therefore God, thy God, hath anointed thee With the oil of gladness above thy fellows </a:t>
            </a:r>
            <a:r>
              <a:rPr lang="en-US" sz="3600" dirty="0">
                <a:solidFill>
                  <a:srgbClr val="C00000"/>
                </a:solidFill>
              </a:rPr>
              <a:t>(v. 7-8; Heb. 1:8-9)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158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197F-1E00-755A-54B6-D052BBCB2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God- inspired song writer speaks... Prophetically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C149C-CC92-3C9E-6DD6-704DB3C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 Jesus as Deity – “Thy Throne O God” </a:t>
            </a:r>
          </a:p>
          <a:p>
            <a:r>
              <a:rPr lang="en-US" dirty="0"/>
              <a:t>Of Jesus who rules over His kingdom now  in righteousness  </a:t>
            </a:r>
            <a:r>
              <a:rPr lang="en-US" dirty="0">
                <a:solidFill>
                  <a:srgbClr val="C00000"/>
                </a:solidFill>
              </a:rPr>
              <a:t>(Rom. 1:17, 14: 17, Col. 1:13-14)</a:t>
            </a:r>
          </a:p>
          <a:p>
            <a:r>
              <a:rPr lang="en-US" dirty="0"/>
              <a:t>Of Jesus as being God but anointed by  God the Father – The Messiah has come </a:t>
            </a:r>
          </a:p>
          <a:p>
            <a:r>
              <a:rPr lang="en-US" dirty="0"/>
              <a:t>Of the bride reverencing her husband – the church </a:t>
            </a:r>
            <a:r>
              <a:rPr lang="en-US" dirty="0">
                <a:solidFill>
                  <a:srgbClr val="C00000"/>
                </a:solidFill>
              </a:rPr>
              <a:t>(v. 10-11, Eph. 5:31-33)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64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9796A-1E6D-67FC-4569-841B7E37D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0BA634-24B1-AAF6-61F6-E5A77212AE65}"/>
              </a:ext>
            </a:extLst>
          </p:cNvPr>
          <p:cNvSpPr/>
          <p:nvPr/>
        </p:nvSpPr>
        <p:spPr>
          <a:xfrm>
            <a:off x="1097281" y="2136338"/>
            <a:ext cx="714538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Psalm 45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The Song Exalting The  King’s Marriage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52D56-E742-7B5F-BCCE-838ADA405160}"/>
              </a:ext>
            </a:extLst>
          </p:cNvPr>
          <p:cNvSpPr txBox="1"/>
          <p:nvPr/>
        </p:nvSpPr>
        <p:spPr>
          <a:xfrm>
            <a:off x="1097281" y="5786701"/>
            <a:ext cx="74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Such a glorious Marriage - fulfilled in Christ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F0250-8209-12A3-FABE-9DA97D759E30}"/>
              </a:ext>
            </a:extLst>
          </p:cNvPr>
          <p:cNvSpPr txBox="1"/>
          <p:nvPr/>
        </p:nvSpPr>
        <p:spPr>
          <a:xfrm>
            <a:off x="535578" y="296124"/>
            <a:ext cx="79944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will make thy name to be remembered in all generations: Therefore shall the peoples give thee thanks for ever and ever.(v 17) </a:t>
            </a:r>
          </a:p>
        </p:txBody>
      </p:sp>
    </p:spTree>
    <p:extLst>
      <p:ext uri="{BB962C8B-B14F-4D97-AF65-F5344CB8AC3E}">
        <p14:creationId xmlns:p14="http://schemas.microsoft.com/office/powerpoint/2010/main" val="400116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0670BB-9B5B-90B0-EAE8-74786096D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9C4D9-52C3-263C-AD39-A7B4EBE52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DB8ED-EEC3-23D1-0DD6-17FD85714B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66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288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The Praiseworthy King... </vt:lpstr>
      <vt:lpstr>Exalting  the future Messianic King... Jesus, the Son of God </vt:lpstr>
      <vt:lpstr>The God- inspired song writer speaks... Prophetically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2026-09-06T12:06:18Z</dcterms:created>
  <dcterms:modified xsi:type="dcterms:W3CDTF">2026-09-06T13:25:58Z</dcterms:modified>
</cp:coreProperties>
</file>