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5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3" autoAdjust="0"/>
    <p:restoredTop sz="94660"/>
  </p:normalViewPr>
  <p:slideViewPr>
    <p:cSldViewPr snapToGrid="0" showGuides="1">
      <p:cViewPr>
        <p:scale>
          <a:sx n="52" d="100"/>
          <a:sy n="52" d="100"/>
        </p:scale>
        <p:origin x="99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ECE73F-CD45-4229-8F60-D49E2095743A}" type="datetimeFigureOut">
              <a:rPr lang="en-US" smtClean="0"/>
              <a:t>5/25/2025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EFFE84-5F2D-4F32-A9A1-1EB9B879F1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097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EFFE84-5F2D-4F32-A9A1-1EB9B879F10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4681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A6EAEC-2022-77D8-8B98-43721F6B1E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E363AB-422A-BC83-18D6-7AC3E4A161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165989-D3FD-D112-8A6E-FCFF3F55C2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D92365-9C80-7583-72BD-DA755CC89C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EFFE84-5F2D-4F32-A9A1-1EB9B879F10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817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DA7-43E8-440F-AE8C-21F0BD771BB0}" type="datetimeFigureOut">
              <a:rPr lang="en-US" smtClean="0"/>
              <a:t>5/25/2025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FE069-139F-4F48-94D8-514B4AE4BA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776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DA7-43E8-440F-AE8C-21F0BD771BB0}" type="datetimeFigureOut">
              <a:rPr lang="en-US" smtClean="0"/>
              <a:t>5/25/2025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FE069-139F-4F48-94D8-514B4AE4BA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3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DA7-43E8-440F-AE8C-21F0BD771BB0}" type="datetimeFigureOut">
              <a:rPr lang="en-US" smtClean="0"/>
              <a:t>5/25/2025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FE069-139F-4F48-94D8-514B4AE4BA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067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DA7-43E8-440F-AE8C-21F0BD771BB0}" type="datetimeFigureOut">
              <a:rPr lang="en-US" smtClean="0"/>
              <a:t>5/25/2025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FE069-139F-4F48-94D8-514B4AE4BA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564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DA7-43E8-440F-AE8C-21F0BD771BB0}" type="datetimeFigureOut">
              <a:rPr lang="en-US" smtClean="0"/>
              <a:t>5/25/2025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FE069-139F-4F48-94D8-514B4AE4BA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52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DA7-43E8-440F-AE8C-21F0BD771BB0}" type="datetimeFigureOut">
              <a:rPr lang="en-US" smtClean="0"/>
              <a:t>5/25/2025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FE069-139F-4F48-94D8-514B4AE4BA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821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DA7-43E8-440F-AE8C-21F0BD771BB0}" type="datetimeFigureOut">
              <a:rPr lang="en-US" smtClean="0"/>
              <a:t>5/25/2025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FE069-139F-4F48-94D8-514B4AE4BA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326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DA7-43E8-440F-AE8C-21F0BD771BB0}" type="datetimeFigureOut">
              <a:rPr lang="en-US" smtClean="0"/>
              <a:t>5/25/2025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FE069-139F-4F48-94D8-514B4AE4BA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069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DA7-43E8-440F-AE8C-21F0BD771BB0}" type="datetimeFigureOut">
              <a:rPr lang="en-US" smtClean="0"/>
              <a:t>5/25/2025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FE069-139F-4F48-94D8-514B4AE4BA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111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DA7-43E8-440F-AE8C-21F0BD771BB0}" type="datetimeFigureOut">
              <a:rPr lang="en-US" smtClean="0"/>
              <a:t>5/25/2025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FE069-139F-4F48-94D8-514B4AE4BA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623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DA7-43E8-440F-AE8C-21F0BD771BB0}" type="datetimeFigureOut">
              <a:rPr lang="en-US" smtClean="0"/>
              <a:t>5/25/2025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FE069-139F-4F48-94D8-514B4AE4BA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964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CFADA7-43E8-440F-AE8C-21F0BD771BB0}" type="datetimeFigureOut">
              <a:rPr lang="en-US" smtClean="0"/>
              <a:t>5/25/2025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9FE069-139F-4F48-94D8-514B4AE4BA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263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10482-95B7-78E5-DB4E-CC12C8A3C8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F27018-DF59-0AE0-3342-1D3D2C0BB6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060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OBTS - The Case of the Missing Verse">
            <a:extLst>
              <a:ext uri="{FF2B5EF4-FFF2-40B4-BE49-F238E27FC236}">
                <a16:creationId xmlns:a16="http://schemas.microsoft.com/office/drawing/2014/main" id="{75E088E2-3230-F53D-2216-24FD7EBCF3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7714" y="0"/>
            <a:ext cx="5907313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rrow: Curved Up 1">
            <a:extLst>
              <a:ext uri="{FF2B5EF4-FFF2-40B4-BE49-F238E27FC236}">
                <a16:creationId xmlns:a16="http://schemas.microsoft.com/office/drawing/2014/main" id="{50F216C6-4921-0E2D-E2A2-C940209DE284}"/>
              </a:ext>
            </a:extLst>
          </p:cNvPr>
          <p:cNvSpPr/>
          <p:nvPr/>
        </p:nvSpPr>
        <p:spPr>
          <a:xfrm>
            <a:off x="4746169" y="2218231"/>
            <a:ext cx="2786743" cy="1596571"/>
          </a:xfrm>
          <a:prstGeom prst="curved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E35BAF-1FA8-A2C2-E6B8-0AB1906E7E51}"/>
              </a:ext>
            </a:extLst>
          </p:cNvPr>
          <p:cNvSpPr txBox="1"/>
          <p:nvPr/>
        </p:nvSpPr>
        <p:spPr>
          <a:xfrm>
            <a:off x="6139539" y="4296842"/>
            <a:ext cx="27867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Epistles were read in the assemblies  of the local churches...         </a:t>
            </a:r>
            <a:r>
              <a:rPr lang="en-US" sz="2400" b="1" dirty="0">
                <a:solidFill>
                  <a:srgbClr val="C00000"/>
                </a:solidFill>
              </a:rPr>
              <a:t>Col. 4:16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B3E22A-642B-75C8-145C-97E14FBB2D7F}"/>
              </a:ext>
            </a:extLst>
          </p:cNvPr>
          <p:cNvSpPr txBox="1"/>
          <p:nvPr/>
        </p:nvSpPr>
        <p:spPr>
          <a:xfrm>
            <a:off x="6139540" y="139620"/>
            <a:ext cx="27867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Children obey your parents... Honor thy father and mother...    </a:t>
            </a:r>
            <a:r>
              <a:rPr lang="en-US" sz="2400" b="1" dirty="0">
                <a:solidFill>
                  <a:srgbClr val="C00000"/>
                </a:solidFill>
              </a:rPr>
              <a:t>Eph. 6:1-2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BA7EAC5-E4CC-9536-E464-8733DCAFF9C1}"/>
              </a:ext>
            </a:extLst>
          </p:cNvPr>
          <p:cNvSpPr/>
          <p:nvPr/>
        </p:nvSpPr>
        <p:spPr>
          <a:xfrm>
            <a:off x="457201" y="931875"/>
            <a:ext cx="4063998" cy="4334463"/>
          </a:xfrm>
          <a:prstGeom prst="rect">
            <a:avLst/>
          </a:prstGeom>
          <a:solidFill>
            <a:schemeClr val="accent1">
              <a:alpha val="63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A1F5D0-0B9D-546E-3B6E-8197449BEB3C}"/>
              </a:ext>
            </a:extLst>
          </p:cNvPr>
          <p:cNvSpPr txBox="1"/>
          <p:nvPr/>
        </p:nvSpPr>
        <p:spPr>
          <a:xfrm>
            <a:off x="1611088" y="2050073"/>
            <a:ext cx="246742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How  do you raise up children  in the Lord    ages 2-7? </a:t>
            </a:r>
          </a:p>
        </p:txBody>
      </p:sp>
    </p:spTree>
    <p:extLst>
      <p:ext uri="{BB962C8B-B14F-4D97-AF65-F5344CB8AC3E}">
        <p14:creationId xmlns:p14="http://schemas.microsoft.com/office/powerpoint/2010/main" val="770745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DFE52-08DC-1223-CC09-FDE322BA7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Bringing Up Children – Ages 2-7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19A00-FFD2-0E01-C639-457CCEA79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Rearing to maturity , nourishing</a:t>
            </a:r>
          </a:p>
          <a:p>
            <a:r>
              <a:rPr lang="en-US" dirty="0"/>
              <a:t>Training – cultivating the mind</a:t>
            </a:r>
          </a:p>
          <a:p>
            <a:r>
              <a:rPr lang="en-US" dirty="0"/>
              <a:t>Admonition – calling mind to attention, warnings</a:t>
            </a:r>
          </a:p>
          <a:p>
            <a:r>
              <a:rPr lang="en-US" dirty="0"/>
              <a:t>Do not arouse to wrath – discouragement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857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EC6B7B-D7A8-8A9C-CB94-37BB94A8AE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OBTS - The Case of the Missing Verse">
            <a:extLst>
              <a:ext uri="{FF2B5EF4-FFF2-40B4-BE49-F238E27FC236}">
                <a16:creationId xmlns:a16="http://schemas.microsoft.com/office/drawing/2014/main" id="{379061A5-8D67-AEB7-BD1C-DBFBF8A7EE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685" y="1"/>
            <a:ext cx="6042942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037ECFD-8B69-2440-369A-E24357D14C57}"/>
              </a:ext>
            </a:extLst>
          </p:cNvPr>
          <p:cNvSpPr txBox="1"/>
          <p:nvPr/>
        </p:nvSpPr>
        <p:spPr>
          <a:xfrm>
            <a:off x="93970" y="4814896"/>
            <a:ext cx="4156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Admonition -  Warnings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8ECA99-6EEC-1659-92F6-4FA1AD8F04D3}"/>
              </a:ext>
            </a:extLst>
          </p:cNvPr>
          <p:cNvSpPr txBox="1"/>
          <p:nvPr/>
        </p:nvSpPr>
        <p:spPr>
          <a:xfrm>
            <a:off x="75904" y="749290"/>
            <a:ext cx="51829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Rear to maturity  -  nourishing 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BC24FF36-9E32-5725-C157-5D9D5C9E85DA}"/>
              </a:ext>
            </a:extLst>
          </p:cNvPr>
          <p:cNvSpPr/>
          <p:nvPr/>
        </p:nvSpPr>
        <p:spPr>
          <a:xfrm>
            <a:off x="5243677" y="667265"/>
            <a:ext cx="581551" cy="66726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56BD4EB-93FC-56C9-2A59-AB406A7182AF}"/>
              </a:ext>
            </a:extLst>
          </p:cNvPr>
          <p:cNvSpPr txBox="1"/>
          <p:nvPr/>
        </p:nvSpPr>
        <p:spPr>
          <a:xfrm>
            <a:off x="5991257" y="400732"/>
            <a:ext cx="29179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Knowing the Scriptures from a babe </a:t>
            </a:r>
            <a:r>
              <a:rPr lang="en-US" sz="2400" dirty="0">
                <a:solidFill>
                  <a:srgbClr val="C00000"/>
                </a:solidFill>
              </a:rPr>
              <a:t>2 Tim. 3:14-15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D606F1-7FBC-99C6-9CE2-6BB45436E1DF}"/>
              </a:ext>
            </a:extLst>
          </p:cNvPr>
          <p:cNvSpPr txBox="1"/>
          <p:nvPr/>
        </p:nvSpPr>
        <p:spPr>
          <a:xfrm>
            <a:off x="35391" y="2216094"/>
            <a:ext cx="59073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Education – training – instruction 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452D5C3A-A42B-5066-B12B-FDB620DDC555}"/>
              </a:ext>
            </a:extLst>
          </p:cNvPr>
          <p:cNvSpPr/>
          <p:nvPr/>
        </p:nvSpPr>
        <p:spPr>
          <a:xfrm>
            <a:off x="5454077" y="2160792"/>
            <a:ext cx="581551" cy="66726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987644B-17F3-7353-5451-727CE468F2C4}"/>
              </a:ext>
            </a:extLst>
          </p:cNvPr>
          <p:cNvSpPr txBox="1"/>
          <p:nvPr/>
        </p:nvSpPr>
        <p:spPr>
          <a:xfrm>
            <a:off x="35391" y="3519556"/>
            <a:ext cx="3175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800" b="1" dirty="0"/>
              <a:t>Chastening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0DAD3D0-5606-2273-122A-60FDA9A5B3D0}"/>
              </a:ext>
            </a:extLst>
          </p:cNvPr>
          <p:cNvSpPr txBox="1"/>
          <p:nvPr/>
        </p:nvSpPr>
        <p:spPr>
          <a:xfrm>
            <a:off x="5982726" y="1631934"/>
            <a:ext cx="29350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Read Stores of Godly people from the Scriptures  </a:t>
            </a:r>
            <a:r>
              <a:rPr lang="en-US" sz="2400" dirty="0">
                <a:solidFill>
                  <a:srgbClr val="C00000"/>
                </a:solidFill>
              </a:rPr>
              <a:t>Heb.11</a:t>
            </a: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C23AC7F1-64B6-D69E-F73C-5EEED3860017}"/>
              </a:ext>
            </a:extLst>
          </p:cNvPr>
          <p:cNvSpPr/>
          <p:nvPr/>
        </p:nvSpPr>
        <p:spPr>
          <a:xfrm>
            <a:off x="5210916" y="3375511"/>
            <a:ext cx="581551" cy="66726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B67C28-2484-59E7-B1CA-B7D9C13156EA}"/>
              </a:ext>
            </a:extLst>
          </p:cNvPr>
          <p:cNvSpPr txBox="1"/>
          <p:nvPr/>
        </p:nvSpPr>
        <p:spPr>
          <a:xfrm>
            <a:off x="5942704" y="3108978"/>
            <a:ext cx="29350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Saying   “No” – with consequences </a:t>
            </a:r>
          </a:p>
          <a:p>
            <a:r>
              <a:rPr lang="en-US" sz="2400" dirty="0">
                <a:solidFill>
                  <a:srgbClr val="C00000"/>
                </a:solidFill>
              </a:rPr>
              <a:t>Prov. 13:24, 19:28</a:t>
            </a: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3851A9E3-4CF8-4514-6C95-8565963174FF}"/>
              </a:ext>
            </a:extLst>
          </p:cNvPr>
          <p:cNvSpPr/>
          <p:nvPr/>
        </p:nvSpPr>
        <p:spPr>
          <a:xfrm>
            <a:off x="5118389" y="4670851"/>
            <a:ext cx="581551" cy="66726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56412E0-BFB8-291D-30FD-EF96CD50E7F1}"/>
              </a:ext>
            </a:extLst>
          </p:cNvPr>
          <p:cNvSpPr txBox="1"/>
          <p:nvPr/>
        </p:nvSpPr>
        <p:spPr>
          <a:xfrm>
            <a:off x="5840427" y="4296502"/>
            <a:ext cx="32779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Disrespecting older people ... Disobeying parents  </a:t>
            </a:r>
            <a:r>
              <a:rPr lang="en-US" sz="2400" b="1" dirty="0">
                <a:solidFill>
                  <a:srgbClr val="C00000"/>
                </a:solidFill>
              </a:rPr>
              <a:t>2 Kings 2: 23-24,  Deut. 21:18-21</a:t>
            </a:r>
            <a:r>
              <a:rPr lang="en-US" sz="2400" b="1" dirty="0"/>
              <a:t>, requiting parents – Honoring them       </a:t>
            </a:r>
            <a:r>
              <a:rPr lang="en-US" sz="2400" b="1" dirty="0">
                <a:solidFill>
                  <a:srgbClr val="C00000"/>
                </a:solidFill>
              </a:rPr>
              <a:t>Eph. 6:2</a:t>
            </a:r>
          </a:p>
        </p:txBody>
      </p:sp>
    </p:spTree>
    <p:extLst>
      <p:ext uri="{BB962C8B-B14F-4D97-AF65-F5344CB8AC3E}">
        <p14:creationId xmlns:p14="http://schemas.microsoft.com/office/powerpoint/2010/main" val="1854803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1" grpId="0" animBg="1"/>
      <p:bldP spid="13" grpId="0"/>
      <p:bldP spid="14" grpId="0" animBg="1"/>
      <p:bldP spid="15" grpId="0"/>
      <p:bldP spid="16" grpId="0" animBg="1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C4FC38-8ADF-90D8-FD3F-7DB409C14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B58CE-92E4-3089-36E0-633B7E102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Bringing Up Children – Ages 2-7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02DCA-7686-563B-FB6E-84133AAFB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fruit of the Spirit (Love, joy...kindness...meekness (gentleness) – (Galatians 5:22-23, 6:1)</a:t>
            </a:r>
          </a:p>
          <a:p>
            <a:r>
              <a:rPr lang="en-US" dirty="0"/>
              <a:t>Interact with others – learn to share  - learning  quickly – synapses – neurons in the brain – working together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924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526DB9-0E3F-3AA5-4B56-8D0E0DE85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B2450-E839-0CB3-DCF3-D020DC6E51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E7858B-2A6C-180D-E3EE-58AAF0FB43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052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</TotalTime>
  <Words>195</Words>
  <Application>Microsoft Office PowerPoint</Application>
  <PresentationFormat>On-screen Show (4:3)</PresentationFormat>
  <Paragraphs>22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Bringing Up Children – Ages 2-7</vt:lpstr>
      <vt:lpstr>PowerPoint Presentation</vt:lpstr>
      <vt:lpstr>Bringing Up Children – Ages 2-7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Jerry Fite</cp:lastModifiedBy>
  <cp:revision>1</cp:revision>
  <dcterms:created xsi:type="dcterms:W3CDTF">2025-05-25T19:36:57Z</dcterms:created>
  <dcterms:modified xsi:type="dcterms:W3CDTF">2025-05-25T21:26:24Z</dcterms:modified>
</cp:coreProperties>
</file>