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sldIdLst>
    <p:sldId id="256" r:id="rId2"/>
    <p:sldId id="258" r:id="rId3"/>
    <p:sldId id="259" r:id="rId4"/>
    <p:sldId id="257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0AF6C27-26AF-4D28-8B1A-82CF216D740F}" v="1" dt="2026-03-08T21:25:00.11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 showGuides="1">
      <p:cViewPr varScale="1">
        <p:scale>
          <a:sx n="41" d="100"/>
          <a:sy n="41" d="100"/>
        </p:scale>
        <p:origin x="1952" y="2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erry Fite" userId="5c817e7aab5c3f9a" providerId="LiveId" clId="{C01970DF-CA25-4E40-B922-894826FCC483}"/>
    <pc:docChg chg="modSld">
      <pc:chgData name="Jerry Fite" userId="5c817e7aab5c3f9a" providerId="LiveId" clId="{C01970DF-CA25-4E40-B922-894826FCC483}" dt="2026-03-08T21:25:00.100" v="0"/>
      <pc:docMkLst>
        <pc:docMk/>
      </pc:docMkLst>
      <pc:sldChg chg="modTransition">
        <pc:chgData name="Jerry Fite" userId="5c817e7aab5c3f9a" providerId="LiveId" clId="{C01970DF-CA25-4E40-B922-894826FCC483}" dt="2026-03-08T21:25:00.100" v="0"/>
        <pc:sldMkLst>
          <pc:docMk/>
          <pc:sldMk cId="1108234770" sldId="259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7A1E299-F5F7-496E-931D-52CDCF8AAFF5}" type="datetimeFigureOut">
              <a:rPr lang="en-US" smtClean="0"/>
              <a:t>3/8/2026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31E8098-8847-49BB-8090-04E5DB7BC7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33173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31E8098-8847-49BB-8090-04E5DB7BC7F9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59036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F2360D-E40C-485F-BE54-44D4628D8E38}" type="datetimeFigureOut">
              <a:rPr lang="en-US" smtClean="0"/>
              <a:t>3/8/2026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598261-45E1-49E4-A567-934758DE56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90488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F2360D-E40C-485F-BE54-44D4628D8E38}" type="datetimeFigureOut">
              <a:rPr lang="en-US" smtClean="0"/>
              <a:t>3/8/2026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598261-45E1-49E4-A567-934758DE56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93435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F2360D-E40C-485F-BE54-44D4628D8E38}" type="datetimeFigureOut">
              <a:rPr lang="en-US" smtClean="0"/>
              <a:t>3/8/2026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598261-45E1-49E4-A567-934758DE56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73551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F2360D-E40C-485F-BE54-44D4628D8E38}" type="datetimeFigureOut">
              <a:rPr lang="en-US" smtClean="0"/>
              <a:t>3/8/2026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598261-45E1-49E4-A567-934758DE56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72136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F2360D-E40C-485F-BE54-44D4628D8E38}" type="datetimeFigureOut">
              <a:rPr lang="en-US" smtClean="0"/>
              <a:t>3/8/2026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598261-45E1-49E4-A567-934758DE56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58525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F2360D-E40C-485F-BE54-44D4628D8E38}" type="datetimeFigureOut">
              <a:rPr lang="en-US" smtClean="0"/>
              <a:t>3/8/2026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598261-45E1-49E4-A567-934758DE56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35028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F2360D-E40C-485F-BE54-44D4628D8E38}" type="datetimeFigureOut">
              <a:rPr lang="en-US" smtClean="0"/>
              <a:t>3/8/2026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598261-45E1-49E4-A567-934758DE56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4206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F2360D-E40C-485F-BE54-44D4628D8E38}" type="datetimeFigureOut">
              <a:rPr lang="en-US" smtClean="0"/>
              <a:t>3/8/2026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598261-45E1-49E4-A567-934758DE56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72473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F2360D-E40C-485F-BE54-44D4628D8E38}" type="datetimeFigureOut">
              <a:rPr lang="en-US" smtClean="0"/>
              <a:t>3/8/2026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598261-45E1-49E4-A567-934758DE56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29695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F2360D-E40C-485F-BE54-44D4628D8E38}" type="datetimeFigureOut">
              <a:rPr lang="en-US" smtClean="0"/>
              <a:t>3/8/2026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598261-45E1-49E4-A567-934758DE56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07420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F2360D-E40C-485F-BE54-44D4628D8E38}" type="datetimeFigureOut">
              <a:rPr lang="en-US" smtClean="0"/>
              <a:t>3/8/2026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598261-45E1-49E4-A567-934758DE56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33391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BF2360D-E40C-485F-BE54-44D4628D8E38}" type="datetimeFigureOut">
              <a:rPr lang="en-US" smtClean="0"/>
              <a:t>3/8/2026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F598261-45E1-49E4-A567-934758DE56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75873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2BF8D9-D5DF-2E2B-BD8B-25145DC6C07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239B8FB-B4D2-61D4-3AE7-C0D5658027F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18454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croll: Horizontal 1">
            <a:extLst>
              <a:ext uri="{FF2B5EF4-FFF2-40B4-BE49-F238E27FC236}">
                <a16:creationId xmlns:a16="http://schemas.microsoft.com/office/drawing/2014/main" id="{EC8A1186-C8FA-024A-AD29-B3C3087D2B13}"/>
              </a:ext>
            </a:extLst>
          </p:cNvPr>
          <p:cNvSpPr/>
          <p:nvPr/>
        </p:nvSpPr>
        <p:spPr>
          <a:xfrm>
            <a:off x="1929538" y="1166247"/>
            <a:ext cx="5284923" cy="4525506"/>
          </a:xfrm>
          <a:prstGeom prst="horizontalScroll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80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A242658-222A-93C5-05C3-A94502BF6831}"/>
              </a:ext>
            </a:extLst>
          </p:cNvPr>
          <p:cNvSpPr txBox="1"/>
          <p:nvPr/>
        </p:nvSpPr>
        <p:spPr>
          <a:xfrm>
            <a:off x="3146156" y="2309248"/>
            <a:ext cx="3301139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/>
              <a:t>Prepare To Meet  the Lord!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DA1F3DA-E727-598D-7150-99138D53B00D}"/>
              </a:ext>
            </a:extLst>
          </p:cNvPr>
          <p:cNvSpPr txBox="1"/>
          <p:nvPr/>
        </p:nvSpPr>
        <p:spPr>
          <a:xfrm>
            <a:off x="3425125" y="1032816"/>
            <a:ext cx="302217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/>
              <a:t>Amos 4:12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DF27488-DD73-457D-BD46-184C64ABBDD0}"/>
              </a:ext>
            </a:extLst>
          </p:cNvPr>
          <p:cNvSpPr txBox="1"/>
          <p:nvPr/>
        </p:nvSpPr>
        <p:spPr>
          <a:xfrm>
            <a:off x="3440624" y="5178514"/>
            <a:ext cx="300667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/>
              <a:t>Matt. 25:13</a:t>
            </a:r>
          </a:p>
        </p:txBody>
      </p:sp>
    </p:spTree>
    <p:extLst>
      <p:ext uri="{BB962C8B-B14F-4D97-AF65-F5344CB8AC3E}">
        <p14:creationId xmlns:p14="http://schemas.microsoft.com/office/powerpoint/2010/main" val="5220548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1E0EFF-9392-7E53-2E26-39FA601024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          How do I Make Ready...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350F59-B01A-B70C-F690-866FABDA75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410346"/>
            <a:ext cx="7886700" cy="5447654"/>
          </a:xfrm>
        </p:spPr>
        <p:txBody>
          <a:bodyPr>
            <a:normAutofit/>
          </a:bodyPr>
          <a:lstStyle/>
          <a:p>
            <a:r>
              <a:rPr lang="en-US" sz="3200" b="1" dirty="0"/>
              <a:t>Death can come suddenly – </a:t>
            </a:r>
            <a:r>
              <a:rPr lang="en-US" sz="3200" b="1" i="1" dirty="0"/>
              <a:t>Live each day as if it is your last???</a:t>
            </a:r>
          </a:p>
          <a:p>
            <a:r>
              <a:rPr lang="en-US" sz="3200" b="1" dirty="0"/>
              <a:t>Be Well Pleasing  to God- love your brethren   </a:t>
            </a:r>
            <a:r>
              <a:rPr lang="en-US" sz="3200" dirty="0">
                <a:solidFill>
                  <a:srgbClr val="C00000"/>
                </a:solidFill>
              </a:rPr>
              <a:t>(2 Cor. 5:9, I Jn. 4; 10-12)</a:t>
            </a:r>
          </a:p>
          <a:p>
            <a:r>
              <a:rPr lang="en-US" sz="3200" b="1" dirty="0"/>
              <a:t>Keep your “secrets” </a:t>
            </a:r>
            <a:r>
              <a:rPr lang="en-US" sz="3200" dirty="0">
                <a:solidFill>
                  <a:srgbClr val="C00000"/>
                </a:solidFill>
              </a:rPr>
              <a:t>pure (Rom. 2:16,           I Jn. 3:14-15, Eph. 4:26)</a:t>
            </a:r>
          </a:p>
          <a:p>
            <a:r>
              <a:rPr lang="en-US" sz="3200" b="1" dirty="0"/>
              <a:t>Be focused on the “work of the Lord”         </a:t>
            </a:r>
            <a:r>
              <a:rPr lang="en-US" sz="3200" dirty="0">
                <a:solidFill>
                  <a:srgbClr val="C00000"/>
                </a:solidFill>
              </a:rPr>
              <a:t>(I Cor. 15:58. I Tim. 4:16)</a:t>
            </a:r>
          </a:p>
          <a:p>
            <a:r>
              <a:rPr lang="en-US" sz="3200" b="1" dirty="0"/>
              <a:t>Grow spiritually –</a:t>
            </a:r>
            <a:r>
              <a:rPr lang="en-US" sz="3200" dirty="0"/>
              <a:t> </a:t>
            </a:r>
            <a:r>
              <a:rPr lang="en-US" sz="3200" dirty="0">
                <a:solidFill>
                  <a:srgbClr val="C00000"/>
                </a:solidFill>
              </a:rPr>
              <a:t>(2 Pet. 1:10-11)</a:t>
            </a:r>
          </a:p>
          <a:p>
            <a:r>
              <a:rPr lang="en-US" sz="3200" b="1" dirty="0"/>
              <a:t>Jesus: I come quickly... </a:t>
            </a:r>
            <a:r>
              <a:rPr lang="en-US" sz="3200" dirty="0">
                <a:solidFill>
                  <a:srgbClr val="C00000"/>
                </a:solidFill>
              </a:rPr>
              <a:t>Rev. 22:12)</a:t>
            </a:r>
          </a:p>
        </p:txBody>
      </p:sp>
    </p:spTree>
    <p:extLst>
      <p:ext uri="{BB962C8B-B14F-4D97-AF65-F5344CB8AC3E}">
        <p14:creationId xmlns:p14="http://schemas.microsoft.com/office/powerpoint/2010/main" val="110823477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203C9FF-AEDD-AFC1-7139-2F9477D273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05DD24-99B4-CF17-8778-FE44BF8ED86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B43C1EB-3C78-5DCA-5BDF-9AE24138BAE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95884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34</TotalTime>
  <Words>115</Words>
  <Application>Microsoft Office PowerPoint</Application>
  <PresentationFormat>On-screen Show (4:3)</PresentationFormat>
  <Paragraphs>11</Paragraphs>
  <Slides>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Aptos</vt:lpstr>
      <vt:lpstr>Aptos Display</vt:lpstr>
      <vt:lpstr>Arial</vt:lpstr>
      <vt:lpstr>Office Theme</vt:lpstr>
      <vt:lpstr>PowerPoint Presentation</vt:lpstr>
      <vt:lpstr>PowerPoint Presentation</vt:lpstr>
      <vt:lpstr>           How do I Make Ready...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Jerry Fite</dc:creator>
  <cp:lastModifiedBy>Jerry Fite</cp:lastModifiedBy>
  <cp:revision>1</cp:revision>
  <dcterms:created xsi:type="dcterms:W3CDTF">2026-03-08T20:44:36Z</dcterms:created>
  <dcterms:modified xsi:type="dcterms:W3CDTF">2026-03-08T21:25:01Z</dcterms:modified>
</cp:coreProperties>
</file>