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6" d="100"/>
          <a:sy n="56" d="100"/>
        </p:scale>
        <p:origin x="-78" y="-15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D5FCE-BAF2-41FA-9C2B-F8061916DE95}" type="datetimeFigureOut">
              <a:rPr lang="en-US" smtClean="0"/>
              <a:t>8/24/2014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F192E-F852-42CF-B4D9-AAB34ECFF6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docid=rcSQV7UpebbwDM&amp;tbnid=MRNgSrEUTXisNM:&amp;ved=0CAYQjRw&amp;url=http://studiesofthegraphe.com/2012/09/rejoice-in-the-lord-always-again-i-will-say-rejoice-philippians-44/&amp;ei=N_QlU8vaE4Kb2wWv44CoBg&amp;bvm=bv.62922401,d.aWM&amp;psig=AFQjCNGtbqKOIUSvUwLJlgheB9j628JZhA&amp;ust=1395082559608093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docid=rcSQV7UpebbwDM&amp;tbnid=MRNgSrEUTXisNM:&amp;ved=0CAYQjRw&amp;url=http://studiesofthegraphe.com/2012/09/rejoice-in-the-lord-always-again-i-will-say-rejoice-philippians-44/&amp;ei=N_QlU8vaE4Kb2wWv44CoBg&amp;bvm=bv.62922401,d.aWM&amp;psig=AFQjCNGtbqKOIUSvUwLJlgheB9j628JZhA&amp;ust=139508255960809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RXqQVL6csXpXxPATmG9qePO7f60s7Qosyy8DeWBy__bkXxOfn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19100"/>
            <a:ext cx="3965574" cy="601979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800600" y="533400"/>
            <a:ext cx="403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Rejoice Always.             </a:t>
            </a:r>
            <a:r>
              <a:rPr lang="en-US" sz="3200" b="1" dirty="0" smtClean="0">
                <a:solidFill>
                  <a:srgbClr val="002060"/>
                </a:solidFill>
              </a:rPr>
              <a:t>(I Thess. 5:16)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24400" y="2521059"/>
            <a:ext cx="3886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Happiness happens when your pursue something else – Don’t seek being happy???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876800" y="4795897"/>
            <a:ext cx="4114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Rejoice  in the Lord always: again I will say rejoice.                     </a:t>
            </a:r>
            <a:r>
              <a:rPr lang="en-US" sz="3200" b="1" dirty="0" smtClean="0">
                <a:solidFill>
                  <a:srgbClr val="002060"/>
                </a:solidFill>
              </a:rPr>
              <a:t>(Phil. 4:4)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Rejoice Always In The Lord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Joy In Worship To the Lord </a:t>
            </a:r>
            <a:r>
              <a:rPr lang="en-US" b="1" dirty="0" smtClean="0">
                <a:solidFill>
                  <a:srgbClr val="002060"/>
                </a:solidFill>
              </a:rPr>
              <a:t>(Psalm 100:1-2)</a:t>
            </a:r>
          </a:p>
          <a:p>
            <a:r>
              <a:rPr lang="en-US" b="1" dirty="0" smtClean="0"/>
              <a:t>Joy In Giving </a:t>
            </a:r>
            <a:r>
              <a:rPr lang="en-US" b="1" dirty="0" smtClean="0">
                <a:solidFill>
                  <a:srgbClr val="002060"/>
                </a:solidFill>
              </a:rPr>
              <a:t>(Acts 20:35, 2 Cor. 9:7)</a:t>
            </a:r>
          </a:p>
          <a:p>
            <a:r>
              <a:rPr lang="en-US" b="1" dirty="0" smtClean="0"/>
              <a:t>Joy in Love </a:t>
            </a:r>
            <a:r>
              <a:rPr lang="en-US" b="1" dirty="0" smtClean="0">
                <a:solidFill>
                  <a:srgbClr val="002060"/>
                </a:solidFill>
              </a:rPr>
              <a:t>(I Cor. 13:6)</a:t>
            </a:r>
          </a:p>
          <a:p>
            <a:r>
              <a:rPr lang="en-US" b="1" dirty="0" smtClean="0"/>
              <a:t>Joy in Faith </a:t>
            </a:r>
            <a:r>
              <a:rPr lang="en-US" b="1" dirty="0" smtClean="0">
                <a:solidFill>
                  <a:srgbClr val="002060"/>
                </a:solidFill>
              </a:rPr>
              <a:t>(Phil. 1:24-25, Phil. 2:29-30,                2 Cor. 1:24)</a:t>
            </a:r>
          </a:p>
          <a:p>
            <a:r>
              <a:rPr lang="en-US" b="1" dirty="0" smtClean="0"/>
              <a:t>Joy in Unity </a:t>
            </a:r>
            <a:r>
              <a:rPr lang="en-US" b="1" dirty="0" smtClean="0">
                <a:solidFill>
                  <a:srgbClr val="002060"/>
                </a:solidFill>
              </a:rPr>
              <a:t>(I Cor. 12:25-26, Rom. 12:15)</a:t>
            </a:r>
          </a:p>
          <a:p>
            <a:r>
              <a:rPr lang="en-US" b="1" dirty="0" smtClean="0"/>
              <a:t>Joy in Suffering </a:t>
            </a:r>
            <a:r>
              <a:rPr lang="en-US" b="1" dirty="0" smtClean="0">
                <a:solidFill>
                  <a:srgbClr val="002060"/>
                </a:solidFill>
              </a:rPr>
              <a:t>(Matt. 5:12, I Pet. 4:13)</a:t>
            </a:r>
          </a:p>
          <a:p>
            <a:r>
              <a:rPr lang="en-US" b="1" dirty="0" smtClean="0"/>
              <a:t>Joy in walking by the Spirit </a:t>
            </a:r>
            <a:r>
              <a:rPr lang="en-US" b="1" dirty="0" smtClean="0">
                <a:solidFill>
                  <a:srgbClr val="002060"/>
                </a:solidFill>
              </a:rPr>
              <a:t>(Gal. 5:25, 22-23, Rom. 12:12)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  <p:pic>
        <p:nvPicPr>
          <p:cNvPr id="4" name="Picture 2" descr="https://encrypted-tbn0.gstatic.com/images?q=tbn:ANd9GcRXqQVL6csXpXxPATmG9qePO7f60s7Qosyy8DeWBy__bkXxOfn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" cy="1656145"/>
          </a:xfrm>
          <a:prstGeom prst="rect">
            <a:avLst/>
          </a:prstGeom>
          <a:noFill/>
        </p:spPr>
      </p:pic>
      <p:pic>
        <p:nvPicPr>
          <p:cNvPr id="5" name="Picture 2" descr="https://encrypted-tbn0.gstatic.com/images?q=tbn:ANd9GcRXqQVL6csXpXxPATmG9qePO7f60s7Qosyy8DeWBy__bkXxOfn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0"/>
            <a:ext cx="1219200" cy="16561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135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Rejoice Always In The Lord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</cp:lastModifiedBy>
  <cp:revision>16</cp:revision>
  <dcterms:created xsi:type="dcterms:W3CDTF">2014-03-16T18:51:48Z</dcterms:created>
  <dcterms:modified xsi:type="dcterms:W3CDTF">2014-08-24T20:53:22Z</dcterms:modified>
</cp:coreProperties>
</file>