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9" r:id="rId7"/>
    <p:sldId id="262" r:id="rId8"/>
    <p:sldId id="263" r:id="rId9"/>
    <p:sldId id="270" r:id="rId10"/>
    <p:sldId id="264" r:id="rId11"/>
    <p:sldId id="272" r:id="rId12"/>
    <p:sldId id="271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6" d="100"/>
          <a:sy n="56" d="100"/>
        </p:scale>
        <p:origin x="-78" y="-15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BBB8E-02F0-47F9-8E56-EE9A28CCB212}" type="datetimeFigureOut">
              <a:rPr lang="en-US" smtClean="0"/>
              <a:t>9/14/2014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80F0A-3999-47F3-BF2D-A3709123BB2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Pandemic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source=images&amp;cd=&amp;cad=rja&amp;uact=8&amp;docid=RSkNAVKVrSm2lM&amp;tbnid=kabskygmkvvG6M&amp;ved=0CAgQjRw&amp;url=http://michelleleighwrites.wordpress.com/tag/equality/&amp;ei=HXwVVPuWK8yxyASI3YHwAw&amp;psig=AFQjCNFcnWVLcV9t03_wmljci2EGWVuoXA&amp;ust=141078057380608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Kofi Annan – 2006 U N Report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Violence against women and girls is a problem of </a:t>
            </a:r>
            <a:r>
              <a:rPr lang="en-US" b="1" u="sng" dirty="0">
                <a:hlinkClick r:id="rId2" tooltip="Pandemic"/>
              </a:rPr>
              <a:t>pandemic</a:t>
            </a:r>
            <a:r>
              <a:rPr lang="en-US" b="1" dirty="0"/>
              <a:t> proportions. At least one out of every three women around the world has been beaten, coerced into sex, or otherwise abused in her lifetime with the abuser usually someone known to her.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Adam created “First” (v.13; Gen. 2:15, 18, 19)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Adam created “First” (v.13; Gen. 2:15, 18, 19)</a:t>
            </a:r>
          </a:p>
          <a:p>
            <a:r>
              <a:rPr lang="en-US" b="1" dirty="0" smtClean="0"/>
              <a:t>Eve beguiled, not Adam (v.14; Gen. 3:1, 6, 17)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Adam created “First” (v.13; Gen. 2:15, 18, 19)</a:t>
            </a:r>
          </a:p>
          <a:p>
            <a:r>
              <a:rPr lang="en-US" b="1" dirty="0" smtClean="0"/>
              <a:t>Eve beguiled, not Adam (v.14; Gen. 3:1, 6, 17)</a:t>
            </a:r>
          </a:p>
          <a:p>
            <a:r>
              <a:rPr lang="en-US" b="1" dirty="0" smtClean="0"/>
              <a:t>God’s order : Man’s headship - was not upheld – being restored in Christ</a:t>
            </a:r>
          </a:p>
          <a:p>
            <a:pPr>
              <a:buNone/>
            </a:pP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How can a woman teach, but not teach over a man? </a:t>
            </a:r>
          </a:p>
          <a:p>
            <a:pPr lvl="1"/>
            <a:r>
              <a:rPr lang="en-US" sz="3200" b="1" dirty="0" smtClean="0"/>
              <a:t>Work within two areas: </a:t>
            </a:r>
          </a:p>
          <a:p>
            <a:pPr lvl="1"/>
            <a:r>
              <a:rPr lang="en-US" sz="3200" b="1" dirty="0" smtClean="0"/>
              <a:t>Personal or  Impersonal relationship </a:t>
            </a:r>
          </a:p>
          <a:p>
            <a:pPr lvl="1"/>
            <a:r>
              <a:rPr lang="en-US" sz="3200" b="1" dirty="0" smtClean="0"/>
              <a:t>Direct or  Indirect interaction</a:t>
            </a:r>
          </a:p>
          <a:p>
            <a:pPr>
              <a:buNone/>
            </a:pP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" y="1828800"/>
            <a:ext cx="3886200" cy="32766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778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143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Personal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53340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Indirect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25908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Priscilla – Apollos (Acts 18:26)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6576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Abigail – David             (I Sam. 25:23-35)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1790700"/>
            <a:ext cx="3886200" cy="32766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778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150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Impersonal 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5257800"/>
            <a:ext cx="304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Can Be More Direct Teaching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62600" y="2514600"/>
            <a:ext cx="2667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Women writing songs and articles  for general public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have their distinctive roll </a:t>
            </a:r>
            <a:r>
              <a:rPr lang="en-US" sz="3500" b="1" dirty="0"/>
              <a:t> </a:t>
            </a:r>
            <a:r>
              <a:rPr lang="en-US" sz="3500" b="1" dirty="0" smtClean="0"/>
              <a:t>from man: bearing children </a:t>
            </a:r>
            <a:r>
              <a:rPr lang="en-US" sz="3500" b="1" dirty="0" smtClean="0">
                <a:solidFill>
                  <a:srgbClr val="002060"/>
                </a:solidFill>
              </a:rPr>
              <a:t>(v. 15, I Tim. 5:14) </a:t>
            </a:r>
          </a:p>
          <a:p>
            <a:r>
              <a:rPr lang="en-US" sz="3500" b="1" dirty="0" smtClean="0"/>
              <a:t>Not ruling over man – but giving life to children 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United Nations – Declaration of Violence Against Women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"</a:t>
            </a:r>
            <a:r>
              <a:rPr lang="en-US" b="1" dirty="0"/>
              <a:t>violence against women is </a:t>
            </a:r>
            <a:r>
              <a:rPr lang="en-US" b="1" u="sng" dirty="0"/>
              <a:t>a manifestation of historically unequal power relations </a:t>
            </a:r>
            <a:r>
              <a:rPr lang="en-US" b="1" dirty="0"/>
              <a:t>between men and women" and that "violence against women is one of the crucial </a:t>
            </a:r>
            <a:r>
              <a:rPr lang="en-US" b="1" u="sng" dirty="0"/>
              <a:t>social mechanisms </a:t>
            </a:r>
            <a:r>
              <a:rPr lang="en-US" b="1" dirty="0"/>
              <a:t>by which women are forced into a subordinate position compared with men."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3429000"/>
            <a:ext cx="57912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Restoring God’s Order Between Men and Women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 descr="http://michelleleighwrites.files.wordpress.com/2014/07/gender-equality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0"/>
            <a:ext cx="7696200" cy="3429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Restoring God’s Order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Difference in strength of body structure between men and women is honored – not exploited with abuse </a:t>
            </a:r>
            <a:r>
              <a:rPr lang="en-US" b="1" dirty="0" smtClean="0">
                <a:solidFill>
                  <a:srgbClr val="002060"/>
                </a:solidFill>
              </a:rPr>
              <a:t>(I Pet. 3:7)</a:t>
            </a:r>
          </a:p>
          <a:p>
            <a:r>
              <a:rPr lang="en-US" b="1" dirty="0" smtClean="0"/>
              <a:t>Men and Women are equal as recipients of salvation and the inheritance of Heaven         </a:t>
            </a:r>
            <a:r>
              <a:rPr lang="en-US" b="1" dirty="0" smtClean="0">
                <a:solidFill>
                  <a:srgbClr val="002060"/>
                </a:solidFill>
              </a:rPr>
              <a:t>(I Pet. 3:7, Gal. 3:28)</a:t>
            </a:r>
          </a:p>
          <a:p>
            <a:r>
              <a:rPr lang="en-US" b="1" dirty="0" smtClean="0"/>
              <a:t>But God’s order distinguishes between men and women regarding “headship” </a:t>
            </a:r>
            <a:r>
              <a:rPr lang="en-US" b="1" dirty="0" smtClean="0">
                <a:solidFill>
                  <a:srgbClr val="002060"/>
                </a:solidFill>
              </a:rPr>
              <a:t>(I Cor. 11:3, Eph. 5:22-23)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Women are to learn in “quietness” with “all subjection” </a:t>
            </a:r>
            <a:r>
              <a:rPr lang="en-US" sz="3800" b="1" dirty="0" smtClean="0">
                <a:solidFill>
                  <a:srgbClr val="002060"/>
                </a:solidFill>
              </a:rPr>
              <a:t>(v.11)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3800" b="1" dirty="0" smtClean="0"/>
              <a:t>Women are to learn in “quietness” with “all subjection” </a:t>
            </a:r>
            <a:r>
              <a:rPr lang="en-US" sz="3800" b="1" dirty="0" smtClean="0">
                <a:solidFill>
                  <a:srgbClr val="002060"/>
                </a:solidFill>
              </a:rPr>
              <a:t>(v.11)</a:t>
            </a:r>
          </a:p>
          <a:p>
            <a:r>
              <a:rPr lang="en-US" sz="3300" b="1" dirty="0"/>
              <a:t>Being “quiet” </a:t>
            </a:r>
            <a:r>
              <a:rPr lang="en-US" sz="3300" b="1" dirty="0" smtClean="0"/>
              <a:t>– not silence, but </a:t>
            </a:r>
            <a:r>
              <a:rPr lang="en-US" sz="3300" b="1" dirty="0"/>
              <a:t>to be calm in her distinctive position of being in subjection to the </a:t>
            </a:r>
            <a:r>
              <a:rPr lang="en-US" sz="3300" b="1" dirty="0" smtClean="0"/>
              <a:t>man. </a:t>
            </a:r>
            <a:endParaRPr lang="en-US" sz="3300" b="1" dirty="0"/>
          </a:p>
          <a:p>
            <a:pPr>
              <a:buNone/>
            </a:pPr>
            <a:r>
              <a:rPr lang="en-US" sz="3300" b="1" dirty="0"/>
              <a:t>	1.	“heschusian” – peaceful, serene,  content </a:t>
            </a:r>
          </a:p>
          <a:p>
            <a:pPr>
              <a:buNone/>
            </a:pPr>
            <a:r>
              <a:rPr lang="en-US" sz="3300" b="1" dirty="0"/>
              <a:t>	2.	“tranquil and quiet life” a prayerful </a:t>
            </a:r>
            <a:r>
              <a:rPr lang="en-US" sz="3300" b="1" dirty="0" smtClean="0"/>
              <a:t>		 request  </a:t>
            </a:r>
            <a:r>
              <a:rPr lang="en-US" sz="3300" b="1" dirty="0" smtClean="0">
                <a:solidFill>
                  <a:srgbClr val="002060"/>
                </a:solidFill>
              </a:rPr>
              <a:t>(</a:t>
            </a:r>
            <a:r>
              <a:rPr lang="en-US" sz="3300" b="1" dirty="0">
                <a:solidFill>
                  <a:srgbClr val="002060"/>
                </a:solidFill>
              </a:rPr>
              <a:t>I Tim. </a:t>
            </a:r>
            <a:r>
              <a:rPr lang="en-US" sz="3300" b="1" dirty="0" smtClean="0">
                <a:solidFill>
                  <a:srgbClr val="002060"/>
                </a:solidFill>
              </a:rPr>
              <a:t>2:2)</a:t>
            </a:r>
          </a:p>
          <a:p>
            <a:pPr>
              <a:buNone/>
            </a:pPr>
            <a:r>
              <a:rPr lang="en-US" sz="3300" b="1" dirty="0"/>
              <a:t> </a:t>
            </a:r>
            <a:r>
              <a:rPr lang="en-US" sz="3300" b="1" dirty="0" smtClean="0"/>
              <a:t>    3</a:t>
            </a:r>
            <a:r>
              <a:rPr lang="en-US" sz="3300" b="1" dirty="0"/>
              <a:t>.	“meek and quiet spirit” priceless before </a:t>
            </a:r>
            <a:r>
              <a:rPr lang="en-US" sz="3300" b="1" dirty="0" smtClean="0"/>
              <a:t>	the Lord as </a:t>
            </a:r>
            <a:r>
              <a:rPr lang="en-US" sz="3300" b="1" dirty="0"/>
              <a:t>manifested in a wife’s </a:t>
            </a:r>
            <a:r>
              <a:rPr lang="en-US" sz="3300" b="1" dirty="0" smtClean="0"/>
              <a:t>		relationship </a:t>
            </a:r>
            <a:r>
              <a:rPr lang="en-US" sz="3300" b="1" dirty="0"/>
              <a:t>with her </a:t>
            </a:r>
            <a:r>
              <a:rPr lang="en-US" sz="3300" b="1" dirty="0" smtClean="0"/>
              <a:t>husband </a:t>
            </a:r>
            <a:r>
              <a:rPr lang="en-US" sz="3300" b="1" dirty="0">
                <a:solidFill>
                  <a:srgbClr val="002060"/>
                </a:solidFill>
              </a:rPr>
              <a:t>(I Pet. 3:4)</a:t>
            </a:r>
            <a:r>
              <a:rPr lang="en-US" sz="3300" b="1" dirty="0"/>
              <a:t>.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sz="3000" b="1" u="sng" dirty="0"/>
              <a:t>A woman has authority to teach…</a:t>
            </a:r>
          </a:p>
          <a:p>
            <a:r>
              <a:rPr lang="en-US" sz="3000" b="1" dirty="0" smtClean="0"/>
              <a:t>Women </a:t>
            </a:r>
            <a:r>
              <a:rPr lang="en-US" sz="3000" b="1" dirty="0"/>
              <a:t>are to teach good things to women – character regarding marriage and the home </a:t>
            </a:r>
            <a:r>
              <a:rPr lang="en-US" sz="3000" b="1" dirty="0" smtClean="0"/>
              <a:t>     </a:t>
            </a:r>
            <a:r>
              <a:rPr lang="en-US" sz="3000" b="1" dirty="0" smtClean="0">
                <a:solidFill>
                  <a:srgbClr val="002060"/>
                </a:solidFill>
              </a:rPr>
              <a:t>(</a:t>
            </a:r>
            <a:r>
              <a:rPr lang="en-US" sz="3000" b="1" dirty="0">
                <a:solidFill>
                  <a:srgbClr val="002060"/>
                </a:solidFill>
              </a:rPr>
              <a:t>Titus 2:3). </a:t>
            </a:r>
          </a:p>
          <a:p>
            <a:r>
              <a:rPr lang="en-US" sz="3000" b="1" dirty="0" smtClean="0"/>
              <a:t>Mothers </a:t>
            </a:r>
            <a:r>
              <a:rPr lang="en-US" sz="3000" b="1" dirty="0"/>
              <a:t>and grandmothers can teach their children – Father was an unbeliever and not a Jew </a:t>
            </a:r>
            <a:r>
              <a:rPr lang="en-US" sz="3000" b="1" dirty="0" smtClean="0"/>
              <a:t>                </a:t>
            </a:r>
            <a:r>
              <a:rPr lang="en-US" sz="3000" b="1" dirty="0" smtClean="0">
                <a:solidFill>
                  <a:srgbClr val="002060"/>
                </a:solidFill>
              </a:rPr>
              <a:t>(</a:t>
            </a:r>
            <a:r>
              <a:rPr lang="en-US" sz="3000" b="1" dirty="0">
                <a:solidFill>
                  <a:srgbClr val="002060"/>
                </a:solidFill>
              </a:rPr>
              <a:t>2 Tim. 3:14, 1:5, Acts 16:3)</a:t>
            </a:r>
          </a:p>
          <a:p>
            <a:r>
              <a:rPr lang="en-US" sz="3000" b="1" dirty="0" smtClean="0"/>
              <a:t>Wives </a:t>
            </a:r>
            <a:r>
              <a:rPr lang="en-US" sz="3000" b="1" dirty="0"/>
              <a:t>worked in subjection with their husbands to teach privately other men the truth of the Gospel </a:t>
            </a:r>
            <a:r>
              <a:rPr lang="en-US" sz="3000" b="1" dirty="0">
                <a:solidFill>
                  <a:srgbClr val="002060"/>
                </a:solidFill>
              </a:rPr>
              <a:t>(Acts  18:26</a:t>
            </a:r>
            <a:r>
              <a:rPr lang="en-US" sz="3000" b="1" dirty="0" smtClean="0">
                <a:solidFill>
                  <a:srgbClr val="002060"/>
                </a:solidFill>
              </a:rPr>
              <a:t>)</a:t>
            </a:r>
            <a:r>
              <a:rPr lang="en-US" sz="3000" b="1" dirty="0" smtClean="0"/>
              <a:t>.</a:t>
            </a:r>
            <a:endParaRPr lang="en-US" sz="3000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Such teaching that does not exercise authority over the man – as elder or evangelist  (I Tim. 3:2, 5:17, Eph. 4:11, Titus 2:15)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200" y="304800"/>
            <a:ext cx="8305800" cy="12192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Recognition of God’s Order                     I Timothy 2:11-15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Women are not to “teach over a man” </a:t>
            </a:r>
            <a:r>
              <a:rPr lang="en-US" sz="3500" b="1" dirty="0" smtClean="0">
                <a:solidFill>
                  <a:srgbClr val="002060"/>
                </a:solidFill>
              </a:rPr>
              <a:t>(v.12)</a:t>
            </a:r>
          </a:p>
          <a:p>
            <a:r>
              <a:rPr lang="en-US" b="1" dirty="0" smtClean="0"/>
              <a:t>Such teaching that does not exercise authority over the man – as elder or evangelist  (I Tim. 3:2, 5:17, Eph. 4:11, Titus 2:15)</a:t>
            </a:r>
          </a:p>
          <a:p>
            <a:r>
              <a:rPr lang="en-US" b="1" dirty="0" smtClean="0"/>
              <a:t>Why? – God’s order was violated in the beginning…Adam and Eve 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730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Kofi Annan – 2006 U N Report </vt:lpstr>
      <vt:lpstr>United Nations – Declaration of Violence Against Women </vt:lpstr>
      <vt:lpstr>PowerPoint Presentation</vt:lpstr>
      <vt:lpstr>Restoring God’s Order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Recognition of God’s Order                     I Timothy 2:11-15</vt:lpstr>
      <vt:lpstr>PowerPoint Presentation</vt:lpstr>
      <vt:lpstr>Recognition of God’s Order                     I Timothy 2:11-15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13</cp:revision>
  <dcterms:created xsi:type="dcterms:W3CDTF">2014-09-14T11:19:53Z</dcterms:created>
  <dcterms:modified xsi:type="dcterms:W3CDTF">2014-09-14T17:51:32Z</dcterms:modified>
</cp:coreProperties>
</file>