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2" r:id="rId4"/>
    <p:sldId id="263" r:id="rId5"/>
    <p:sldId id="264" r:id="rId6"/>
    <p:sldId id="260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3AD63-0160-4909-9D52-C46312B3FCEA}" type="datetimeFigureOut">
              <a:rPr lang="en-US" smtClean="0"/>
              <a:t>5/3/2015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B061C-CE45-4B7A-883D-FBA34036649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2209800"/>
            <a:ext cx="6096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Creation subjected to vanity – In Hope </a:t>
            </a:r>
            <a:endParaRPr lang="en-US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86100" y="4191000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Romans 8:20</a:t>
            </a:r>
            <a:endParaRPr lang="en-US" sz="4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The Creation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Subjection to “vanity” – “groans and travails” </a:t>
            </a:r>
            <a:r>
              <a:rPr lang="en-US" b="1" dirty="0" smtClean="0">
                <a:solidFill>
                  <a:srgbClr val="00B050"/>
                </a:solidFill>
              </a:rPr>
              <a:t>(Gen. 3:17, 22-23, Eccl. 3:1-10)</a:t>
            </a:r>
          </a:p>
          <a:p>
            <a:r>
              <a:rPr lang="en-US" b="1" dirty="0" smtClean="0"/>
              <a:t>Subjection to vanity – “by reason of God”  - God’s Purpose – </a:t>
            </a:r>
            <a:r>
              <a:rPr lang="en-US" b="1" i="1" dirty="0" smtClean="0"/>
              <a:t>Helps us see how bad is sin before God? </a:t>
            </a:r>
            <a:r>
              <a:rPr lang="en-US" b="1" dirty="0" smtClean="0">
                <a:solidFill>
                  <a:srgbClr val="00B050"/>
                </a:solidFill>
              </a:rPr>
              <a:t>(Rom. 8:20)</a:t>
            </a:r>
          </a:p>
          <a:p>
            <a:r>
              <a:rPr lang="en-US" b="1" dirty="0" smtClean="0"/>
              <a:t> Why droughts, famine, disease, death, storms, destruction, etc. – God is powerless?  God is evil?  </a:t>
            </a:r>
            <a:r>
              <a:rPr lang="en-US" b="1" dirty="0" smtClean="0">
                <a:solidFill>
                  <a:srgbClr val="00B050"/>
                </a:solidFill>
              </a:rPr>
              <a:t>(Lam. 3:37-39, Matt. 8:27, I Jn. 1:5)</a:t>
            </a:r>
          </a:p>
          <a:p>
            <a:r>
              <a:rPr lang="en-US" b="1" dirty="0" smtClean="0"/>
              <a:t>How many would become Christians if they had immunity from Life’s vanity and groaning? </a:t>
            </a:r>
          </a:p>
          <a:p>
            <a:r>
              <a:rPr lang="en-US" b="1" dirty="0" smtClean="0"/>
              <a:t>Our hope lies in Heaven – flesh and blood does not enter – no marriage </a:t>
            </a:r>
            <a:r>
              <a:rPr lang="en-US" b="1" dirty="0" smtClean="0">
                <a:solidFill>
                  <a:srgbClr val="00B050"/>
                </a:solidFill>
              </a:rPr>
              <a:t>(Col. 1:5, I Cor. 15:50, Lk. 20:34-35)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The Creation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r>
              <a:rPr lang="en-US" b="1" dirty="0" smtClean="0"/>
              <a:t>New Creation in Christ – The Christian       </a:t>
            </a:r>
            <a:r>
              <a:rPr lang="en-US" b="1" dirty="0" smtClean="0">
                <a:solidFill>
                  <a:srgbClr val="00B050"/>
                </a:solidFill>
              </a:rPr>
              <a:t>(Eph. 2:15, 2 Cor. 5:17)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The Creation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r>
              <a:rPr lang="en-US" b="1" dirty="0" smtClean="0"/>
              <a:t>New Creation in Christ – The Christian       </a:t>
            </a:r>
            <a:r>
              <a:rPr lang="en-US" b="1" dirty="0" smtClean="0">
                <a:solidFill>
                  <a:srgbClr val="00B050"/>
                </a:solidFill>
              </a:rPr>
              <a:t>(Eph. 2:15, 2 Cor. 5:17)</a:t>
            </a:r>
          </a:p>
          <a:p>
            <a:r>
              <a:rPr lang="en-US" b="1" dirty="0" smtClean="0"/>
              <a:t>The Christian waits in Hope </a:t>
            </a:r>
            <a:r>
              <a:rPr lang="en-US" b="1" dirty="0" smtClean="0">
                <a:solidFill>
                  <a:srgbClr val="00B050"/>
                </a:solidFill>
              </a:rPr>
              <a:t>(Romans 8:24-25; 19, 23; I Pet. 1:3, I Thess. 1:3, I Tim. 1:1)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The Creation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r>
              <a:rPr lang="en-US" b="1" dirty="0" smtClean="0"/>
              <a:t>New Creation in Christ – The Christian       </a:t>
            </a:r>
            <a:r>
              <a:rPr lang="en-US" b="1" dirty="0" smtClean="0">
                <a:solidFill>
                  <a:srgbClr val="00B050"/>
                </a:solidFill>
              </a:rPr>
              <a:t>(Eph. 2:15, 2 Cor. 5:17)</a:t>
            </a:r>
          </a:p>
          <a:p>
            <a:r>
              <a:rPr lang="en-US" b="1" dirty="0" smtClean="0"/>
              <a:t>The Christian waits in Hope </a:t>
            </a:r>
            <a:r>
              <a:rPr lang="en-US" b="1" dirty="0" smtClean="0">
                <a:solidFill>
                  <a:srgbClr val="00B050"/>
                </a:solidFill>
              </a:rPr>
              <a:t>(Romans 8:24-25; 19, 23; I Pet. 1:3, I Thess. 1:3, I Tim. 1:1) </a:t>
            </a:r>
          </a:p>
          <a:p>
            <a:r>
              <a:rPr lang="en-US" b="1" dirty="0" smtClean="0"/>
              <a:t>Christian delivered from “bondage of corruption” to “liberty of glory – sons of God” </a:t>
            </a:r>
            <a:r>
              <a:rPr lang="en-US" b="1" dirty="0" smtClean="0">
                <a:solidFill>
                  <a:srgbClr val="00B050"/>
                </a:solidFill>
              </a:rPr>
              <a:t>(Rom. 8:21, Phil. 3:21, I Jn. 3:2-3)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The Creation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New Creation in Christ – The Christian       </a:t>
            </a:r>
            <a:r>
              <a:rPr lang="en-US" b="1" dirty="0" smtClean="0">
                <a:solidFill>
                  <a:srgbClr val="00B050"/>
                </a:solidFill>
              </a:rPr>
              <a:t>(Eph. 2:15, 2 Cor. 5:17)</a:t>
            </a:r>
          </a:p>
          <a:p>
            <a:r>
              <a:rPr lang="en-US" b="1" dirty="0" smtClean="0"/>
              <a:t>The Christian waits in Hope </a:t>
            </a:r>
            <a:r>
              <a:rPr lang="en-US" b="1" dirty="0" smtClean="0">
                <a:solidFill>
                  <a:srgbClr val="00B050"/>
                </a:solidFill>
              </a:rPr>
              <a:t>(Romans 8:24-25; 19, 23; I Pet. 1:3, I Thess. </a:t>
            </a:r>
            <a:r>
              <a:rPr lang="en-US" b="1" dirty="0" smtClean="0">
                <a:solidFill>
                  <a:srgbClr val="00B050"/>
                </a:solidFill>
              </a:rPr>
              <a:t>1:9-10, </a:t>
            </a:r>
            <a:r>
              <a:rPr lang="en-US" b="1" dirty="0" smtClean="0">
                <a:solidFill>
                  <a:srgbClr val="00B050"/>
                </a:solidFill>
              </a:rPr>
              <a:t>I Tim. 1:1) </a:t>
            </a:r>
          </a:p>
          <a:p>
            <a:r>
              <a:rPr lang="en-US" b="1" dirty="0" smtClean="0"/>
              <a:t>Christian delivered from “bondage of corruption” to “liberty of glory – sons of God” </a:t>
            </a:r>
            <a:r>
              <a:rPr lang="en-US" b="1" dirty="0" smtClean="0">
                <a:solidFill>
                  <a:srgbClr val="00B050"/>
                </a:solidFill>
              </a:rPr>
              <a:t>(Rom. 8:21, Phil. 3:21, I Jn. 3:2-3)</a:t>
            </a:r>
          </a:p>
          <a:p>
            <a:r>
              <a:rPr lang="en-US" b="1" dirty="0" smtClean="0"/>
              <a:t>Distinguished from the “whole creation” – the Christian waits for the redemption of the body  - “first fruits” </a:t>
            </a:r>
            <a:r>
              <a:rPr lang="en-US" b="1" dirty="0" smtClean="0">
                <a:solidFill>
                  <a:srgbClr val="00B050"/>
                </a:solidFill>
              </a:rPr>
              <a:t>(Rom. 8:23, 19;                   I Cor. 15:20-23)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The Creation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/>
          </a:bodyPr>
          <a:lstStyle/>
          <a:p>
            <a:r>
              <a:rPr lang="en-US" b="1" dirty="0" smtClean="0"/>
              <a:t>Subjection to “vanity” – “groans and travails” </a:t>
            </a:r>
            <a:r>
              <a:rPr lang="en-US" b="1" dirty="0" smtClean="0">
                <a:solidFill>
                  <a:srgbClr val="00B050"/>
                </a:solidFill>
              </a:rPr>
              <a:t>(Gen. 3:17, 22-23, Eccl. 3:1-10)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The Creation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/>
          </a:bodyPr>
          <a:lstStyle/>
          <a:p>
            <a:r>
              <a:rPr lang="en-US" b="1" dirty="0" smtClean="0"/>
              <a:t>Subjection to “vanity” – “groans and travails” </a:t>
            </a:r>
            <a:r>
              <a:rPr lang="en-US" b="1" dirty="0" smtClean="0">
                <a:solidFill>
                  <a:srgbClr val="00B050"/>
                </a:solidFill>
              </a:rPr>
              <a:t>(Gen. 3:17, 22-23, Eccl. 3:1-10)</a:t>
            </a:r>
          </a:p>
          <a:p>
            <a:r>
              <a:rPr lang="en-US" b="1" dirty="0" smtClean="0"/>
              <a:t>Subjection to vanity – “by reason of God”  - God’s Purpose – </a:t>
            </a:r>
            <a:r>
              <a:rPr lang="en-US" b="1" i="1" dirty="0" smtClean="0"/>
              <a:t>Helps us see how bad is sin before God? </a:t>
            </a:r>
            <a:r>
              <a:rPr lang="en-US" b="1" dirty="0" smtClean="0">
                <a:solidFill>
                  <a:srgbClr val="00B050"/>
                </a:solidFill>
              </a:rPr>
              <a:t>(Rom. 8:20)</a:t>
            </a:r>
          </a:p>
          <a:p>
            <a:pPr>
              <a:buNone/>
            </a:pP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The Creation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/>
          </a:bodyPr>
          <a:lstStyle/>
          <a:p>
            <a:r>
              <a:rPr lang="en-US" b="1" dirty="0" smtClean="0"/>
              <a:t>Subjection to “vanity” – “groans and travails” </a:t>
            </a:r>
            <a:r>
              <a:rPr lang="en-US" b="1" dirty="0" smtClean="0">
                <a:solidFill>
                  <a:srgbClr val="00B050"/>
                </a:solidFill>
              </a:rPr>
              <a:t>(Gen. 3:17, 22-23, Eccl. 3:1-10)</a:t>
            </a:r>
          </a:p>
          <a:p>
            <a:r>
              <a:rPr lang="en-US" b="1" dirty="0" smtClean="0"/>
              <a:t>Subjection to vanity – “by reason of God”  - God’s Purpose – </a:t>
            </a:r>
            <a:r>
              <a:rPr lang="en-US" b="1" i="1" dirty="0" smtClean="0"/>
              <a:t>Helps us see how bad is sin before God? </a:t>
            </a:r>
            <a:r>
              <a:rPr lang="en-US" b="1" dirty="0" smtClean="0">
                <a:solidFill>
                  <a:srgbClr val="00B050"/>
                </a:solidFill>
              </a:rPr>
              <a:t>(Rom. 8:20)</a:t>
            </a:r>
          </a:p>
          <a:p>
            <a:r>
              <a:rPr lang="en-US" b="1" dirty="0" smtClean="0"/>
              <a:t> Why droughts, famine, disease, death, storms, destruction, etc. – God is powerless?  God is evil?  </a:t>
            </a:r>
            <a:r>
              <a:rPr lang="en-US" b="1" dirty="0" smtClean="0">
                <a:solidFill>
                  <a:srgbClr val="00B050"/>
                </a:solidFill>
              </a:rPr>
              <a:t>(Lam. 3:37-39, Matt. 8:27,       </a:t>
            </a:r>
            <a:endParaRPr lang="en-US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</a:t>
            </a:r>
            <a:r>
              <a:rPr lang="en-US" b="1" dirty="0" smtClean="0">
                <a:solidFill>
                  <a:srgbClr val="00B050"/>
                </a:solidFill>
              </a:rPr>
              <a:t>I </a:t>
            </a:r>
            <a:r>
              <a:rPr lang="en-US" b="1" dirty="0" smtClean="0">
                <a:solidFill>
                  <a:srgbClr val="00B050"/>
                </a:solidFill>
              </a:rPr>
              <a:t>Jn. 1:5)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The Creation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Subjection to “vanity” – “groans and travails” </a:t>
            </a:r>
            <a:r>
              <a:rPr lang="en-US" b="1" dirty="0" smtClean="0">
                <a:solidFill>
                  <a:srgbClr val="00B050"/>
                </a:solidFill>
              </a:rPr>
              <a:t>(Gen. 3:17, 22-23, Eccl. 3:1-10)</a:t>
            </a:r>
          </a:p>
          <a:p>
            <a:r>
              <a:rPr lang="en-US" b="1" dirty="0" smtClean="0"/>
              <a:t>Subjection to vanity – “by reason of God”  - God’s Purpose – </a:t>
            </a:r>
            <a:r>
              <a:rPr lang="en-US" b="1" i="1" dirty="0" smtClean="0"/>
              <a:t>Helps us see how bad is sin before God? </a:t>
            </a:r>
            <a:r>
              <a:rPr lang="en-US" b="1" dirty="0" smtClean="0">
                <a:solidFill>
                  <a:srgbClr val="00B050"/>
                </a:solidFill>
              </a:rPr>
              <a:t>(Rom. 8:20)</a:t>
            </a:r>
          </a:p>
          <a:p>
            <a:r>
              <a:rPr lang="en-US" b="1" dirty="0" smtClean="0"/>
              <a:t> Why droughts, famine, disease, death, storms, destruction, etc. – God is powerless?  God is evil?  </a:t>
            </a:r>
            <a:r>
              <a:rPr lang="en-US" b="1" dirty="0" smtClean="0">
                <a:solidFill>
                  <a:srgbClr val="00B050"/>
                </a:solidFill>
              </a:rPr>
              <a:t>(Lam. 3:37-39, Matt. 8:27, I Jn. 1:5)</a:t>
            </a:r>
          </a:p>
          <a:p>
            <a:r>
              <a:rPr lang="en-US" b="1" dirty="0" smtClean="0"/>
              <a:t>How many would become Christians if they had immunity from Life’s vanity and groaning?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680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The Creation </vt:lpstr>
      <vt:lpstr>The Creation </vt:lpstr>
      <vt:lpstr>The Creation </vt:lpstr>
      <vt:lpstr>The Creation </vt:lpstr>
      <vt:lpstr>The Creation </vt:lpstr>
      <vt:lpstr>The Creation </vt:lpstr>
      <vt:lpstr>The Creation </vt:lpstr>
      <vt:lpstr>The Creation </vt:lpstr>
      <vt:lpstr>The Creation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</cp:lastModifiedBy>
  <cp:revision>10</cp:revision>
  <dcterms:created xsi:type="dcterms:W3CDTF">2015-05-03T20:06:09Z</dcterms:created>
  <dcterms:modified xsi:type="dcterms:W3CDTF">2015-05-04T01:56:50Z</dcterms:modified>
</cp:coreProperties>
</file>