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howGuides="1">
      <p:cViewPr varScale="1">
        <p:scale>
          <a:sx n="56" d="100"/>
          <a:sy n="56" d="100"/>
        </p:scale>
        <p:origin x="-78" y="-14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EC4FA68-7E4D-427E-80A2-6A11F5731FE1}" type="datetimeFigureOut">
              <a:rPr lang="en-US" smtClean="0"/>
              <a:t>8/24/2014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E3AC6F2-793C-4319-B544-5AAC960AE76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48042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3AC6F2-793C-4319-B544-5AAC960AE760}" type="slidenum">
              <a:rPr lang="en-US" smtClean="0"/>
              <a:t>1</a:t>
            </a:fld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3AC6F2-793C-4319-B544-5AAC960AE760}" type="slidenum">
              <a:rPr lang="en-US" smtClean="0"/>
              <a:t>2</a:t>
            </a:fld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7C30CB-09F2-49E2-8143-6AD4F8600A1C}" type="datetimeFigureOut">
              <a:rPr lang="en-US" smtClean="0"/>
              <a:t>8/24/2014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AB037D-19D3-452C-B4AD-D71AB1DDC9F3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7C30CB-09F2-49E2-8143-6AD4F8600A1C}" type="datetimeFigureOut">
              <a:rPr lang="en-US" smtClean="0"/>
              <a:t>8/24/2014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AB037D-19D3-452C-B4AD-D71AB1DDC9F3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7C30CB-09F2-49E2-8143-6AD4F8600A1C}" type="datetimeFigureOut">
              <a:rPr lang="en-US" smtClean="0"/>
              <a:t>8/24/2014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AB037D-19D3-452C-B4AD-D71AB1DDC9F3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7C30CB-09F2-49E2-8143-6AD4F8600A1C}" type="datetimeFigureOut">
              <a:rPr lang="en-US" smtClean="0"/>
              <a:t>8/24/2014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AB037D-19D3-452C-B4AD-D71AB1DDC9F3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7C30CB-09F2-49E2-8143-6AD4F8600A1C}" type="datetimeFigureOut">
              <a:rPr lang="en-US" smtClean="0"/>
              <a:t>8/24/2014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AB037D-19D3-452C-B4AD-D71AB1DDC9F3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7C30CB-09F2-49E2-8143-6AD4F8600A1C}" type="datetimeFigureOut">
              <a:rPr lang="en-US" smtClean="0"/>
              <a:t>8/24/2014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AB037D-19D3-452C-B4AD-D71AB1DDC9F3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7C30CB-09F2-49E2-8143-6AD4F8600A1C}" type="datetimeFigureOut">
              <a:rPr lang="en-US" smtClean="0"/>
              <a:t>8/24/2014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AB037D-19D3-452C-B4AD-D71AB1DDC9F3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7C30CB-09F2-49E2-8143-6AD4F8600A1C}" type="datetimeFigureOut">
              <a:rPr lang="en-US" smtClean="0"/>
              <a:t>8/24/2014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AB037D-19D3-452C-B4AD-D71AB1DDC9F3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7C30CB-09F2-49E2-8143-6AD4F8600A1C}" type="datetimeFigureOut">
              <a:rPr lang="en-US" smtClean="0"/>
              <a:t>8/24/2014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AB037D-19D3-452C-B4AD-D71AB1DDC9F3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7C30CB-09F2-49E2-8143-6AD4F8600A1C}" type="datetimeFigureOut">
              <a:rPr lang="en-US" smtClean="0"/>
              <a:t>8/24/2014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AB037D-19D3-452C-B4AD-D71AB1DDC9F3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7C30CB-09F2-49E2-8143-6AD4F8600A1C}" type="datetimeFigureOut">
              <a:rPr lang="en-US" smtClean="0"/>
              <a:t>8/24/2014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AB037D-19D3-452C-B4AD-D71AB1DDC9F3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7C30CB-09F2-49E2-8143-6AD4F8600A1C}" type="datetimeFigureOut">
              <a:rPr lang="en-US" smtClean="0"/>
              <a:t>8/24/2014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AB037D-19D3-452C-B4AD-D71AB1DDC9F3}" type="slidenum">
              <a:rPr lang="en-US" smtClean="0"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jpeg"/><Relationship Id="rId4" Type="http://schemas.openxmlformats.org/officeDocument/2006/relationships/hyperlink" Target="http://media1.santabanta.com/full1/Fare/Fruits/fruits-79a.jpg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Fruits 1024x768 Wallpaper # 80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0" y="0"/>
            <a:ext cx="4572000" cy="4800600"/>
          </a:xfrm>
          <a:prstGeom prst="rect">
            <a:avLst/>
          </a:prstGeom>
          <a:noFill/>
        </p:spPr>
      </p:pic>
      <p:sp>
        <p:nvSpPr>
          <p:cNvPr id="3" name="Rectangle 2"/>
          <p:cNvSpPr/>
          <p:nvPr/>
        </p:nvSpPr>
        <p:spPr>
          <a:xfrm>
            <a:off x="0" y="4724400"/>
            <a:ext cx="4572000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cap="none" spc="0" dirty="0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The Fruit Of The Spirit</a:t>
            </a:r>
            <a:endParaRPr lang="en-US" sz="5400" b="1" cap="none" spc="0" dirty="0">
              <a:ln w="11430"/>
              <a:solidFill>
                <a:srgbClr val="00206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571999" y="1674674"/>
            <a:ext cx="4572001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cap="none" spc="0" dirty="0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Self – Control (Gal. 5:23)</a:t>
            </a:r>
            <a:endParaRPr lang="en-US" sz="5400" b="1" cap="none" spc="0" dirty="0">
              <a:ln w="11430"/>
              <a:solidFill>
                <a:srgbClr val="00206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1905000" y="2590800"/>
            <a:ext cx="5486400" cy="2057400"/>
          </a:xfrm>
          <a:prstGeom prst="roundRect">
            <a:avLst/>
          </a:prstGeom>
          <a:solidFill>
            <a:srgbClr val="00B050"/>
          </a:solidFill>
          <a:scene3d>
            <a:camera prst="orthographicFront"/>
            <a:lightRig rig="threePt" dir="t"/>
          </a:scene3d>
          <a:sp3d>
            <a:bevelT w="190500"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2667000" y="3124200"/>
            <a:ext cx="4191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dirty="0" smtClean="0">
                <a:solidFill>
                  <a:srgbClr val="FFFF00"/>
                </a:solidFill>
              </a:rPr>
              <a:t>Self – Control </a:t>
            </a:r>
            <a:endParaRPr lang="en-US" sz="5400" b="1" dirty="0">
              <a:solidFill>
                <a:srgbClr val="FFFF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33400" y="990600"/>
            <a:ext cx="2971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/>
              <a:t>“Temperance”</a:t>
            </a:r>
            <a:endParaRPr lang="en-US" sz="32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1905000" y="2590800"/>
            <a:ext cx="5486400" cy="2057400"/>
          </a:xfrm>
          <a:prstGeom prst="roundRect">
            <a:avLst/>
          </a:prstGeom>
          <a:solidFill>
            <a:srgbClr val="00B050"/>
          </a:solidFill>
          <a:scene3d>
            <a:camera prst="orthographicFront"/>
            <a:lightRig rig="threePt" dir="t"/>
          </a:scene3d>
          <a:sp3d>
            <a:bevelT w="190500"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2667000" y="3124200"/>
            <a:ext cx="4191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dirty="0" smtClean="0">
                <a:solidFill>
                  <a:srgbClr val="FFFF00"/>
                </a:solidFill>
              </a:rPr>
              <a:t>Self – Control </a:t>
            </a:r>
            <a:endParaRPr lang="en-US" sz="5400" b="1" dirty="0">
              <a:solidFill>
                <a:srgbClr val="FFFF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33400" y="990600"/>
            <a:ext cx="2971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/>
              <a:t>“Temperance”</a:t>
            </a:r>
            <a:endParaRPr lang="en-US" sz="32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5334000" y="685800"/>
            <a:ext cx="28956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/>
              <a:t>Self – Control in All things           </a:t>
            </a:r>
            <a:r>
              <a:rPr lang="en-US" sz="3200" b="1" dirty="0" smtClean="0">
                <a:solidFill>
                  <a:srgbClr val="002060"/>
                </a:solidFill>
              </a:rPr>
              <a:t>(I Cor. 9:25)</a:t>
            </a:r>
            <a:endParaRPr lang="en-US" sz="3200" b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1905000" y="2590800"/>
            <a:ext cx="5486400" cy="2057400"/>
          </a:xfrm>
          <a:prstGeom prst="roundRect">
            <a:avLst/>
          </a:prstGeom>
          <a:solidFill>
            <a:srgbClr val="00B050"/>
          </a:solidFill>
          <a:scene3d>
            <a:camera prst="orthographicFront"/>
            <a:lightRig rig="threePt" dir="t"/>
          </a:scene3d>
          <a:sp3d>
            <a:bevelT w="190500"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2667000" y="3124200"/>
            <a:ext cx="4191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dirty="0" smtClean="0">
                <a:solidFill>
                  <a:srgbClr val="FFFF00"/>
                </a:solidFill>
              </a:rPr>
              <a:t>Self – Control </a:t>
            </a:r>
            <a:endParaRPr lang="en-US" sz="5400" b="1" dirty="0">
              <a:solidFill>
                <a:srgbClr val="FFFF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57200" y="5029200"/>
            <a:ext cx="25908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/>
              <a:t>“take hold of” – Get A Grip</a:t>
            </a:r>
            <a:endParaRPr lang="en-US" sz="32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533400" y="990600"/>
            <a:ext cx="2971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/>
              <a:t>“Temperance”</a:t>
            </a:r>
            <a:endParaRPr lang="en-US" sz="32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5334000" y="685800"/>
            <a:ext cx="28956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/>
              <a:t>Self – Control in All things           </a:t>
            </a:r>
            <a:r>
              <a:rPr lang="en-US" sz="3200" b="1" dirty="0" smtClean="0">
                <a:solidFill>
                  <a:srgbClr val="002060"/>
                </a:solidFill>
              </a:rPr>
              <a:t>(I Cor. 9:25)</a:t>
            </a:r>
            <a:endParaRPr lang="en-US" sz="3200" b="1" dirty="0">
              <a:solidFill>
                <a:srgbClr val="00206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810000" y="4876800"/>
            <a:ext cx="53340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/>
              <a:t>“The ability to restrain desire by reason when it is  set on base enjoyments and pleasures…”</a:t>
            </a:r>
            <a:endParaRPr lang="en-US" sz="28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1905000" y="2590800"/>
            <a:ext cx="5486400" cy="2057400"/>
          </a:xfrm>
          <a:prstGeom prst="roundRect">
            <a:avLst/>
          </a:prstGeom>
          <a:solidFill>
            <a:srgbClr val="00B050"/>
          </a:solidFill>
          <a:scene3d>
            <a:camera prst="orthographicFront"/>
            <a:lightRig rig="threePt" dir="t"/>
          </a:scene3d>
          <a:sp3d>
            <a:bevelT w="190500"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2667000" y="3124200"/>
            <a:ext cx="4191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dirty="0" smtClean="0">
                <a:solidFill>
                  <a:srgbClr val="FFFF00"/>
                </a:solidFill>
              </a:rPr>
              <a:t>Self – Control </a:t>
            </a:r>
            <a:endParaRPr lang="en-US" sz="5400" b="1" dirty="0">
              <a:solidFill>
                <a:srgbClr val="FFFF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562600" y="457200"/>
            <a:ext cx="28956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/>
              <a:t>Sexual Desire    (Acts 24:25,       I Cor. 7:9)</a:t>
            </a:r>
            <a:endParaRPr lang="en-US" sz="3200" b="1" dirty="0">
              <a:solidFill>
                <a:srgbClr val="002060"/>
              </a:solidFill>
            </a:endParaRPr>
          </a:p>
        </p:txBody>
      </p:sp>
      <p:sp>
        <p:nvSpPr>
          <p:cNvPr id="9" name="Curved Down Arrow 8"/>
          <p:cNvSpPr/>
          <p:nvPr/>
        </p:nvSpPr>
        <p:spPr>
          <a:xfrm rot="16833120">
            <a:off x="4892054" y="1518213"/>
            <a:ext cx="1216152" cy="731520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1905000" y="2590800"/>
            <a:ext cx="5486400" cy="2057400"/>
          </a:xfrm>
          <a:prstGeom prst="roundRect">
            <a:avLst/>
          </a:prstGeom>
          <a:solidFill>
            <a:srgbClr val="00B050"/>
          </a:solidFill>
          <a:scene3d>
            <a:camera prst="orthographicFront"/>
            <a:lightRig rig="threePt" dir="t"/>
          </a:scene3d>
          <a:sp3d>
            <a:bevelT w="190500"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2667000" y="3124200"/>
            <a:ext cx="4191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dirty="0" smtClean="0">
                <a:solidFill>
                  <a:srgbClr val="FFFF00"/>
                </a:solidFill>
              </a:rPr>
              <a:t>Self – Control </a:t>
            </a:r>
            <a:endParaRPr lang="en-US" sz="5400" b="1" dirty="0">
              <a:solidFill>
                <a:srgbClr val="FFFF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33400" y="457200"/>
            <a:ext cx="29718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/>
              <a:t>Food and Drink (Prov. 23:1-8, 20-21)</a:t>
            </a:r>
            <a:endParaRPr lang="en-US" sz="32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5562600" y="457200"/>
            <a:ext cx="28956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/>
              <a:t>Sexual Desire    (Acts 24:25,       I Cor. 7:9)</a:t>
            </a:r>
            <a:endParaRPr lang="en-US" sz="3200" b="1" dirty="0">
              <a:solidFill>
                <a:srgbClr val="002060"/>
              </a:solidFill>
            </a:endParaRPr>
          </a:p>
        </p:txBody>
      </p:sp>
      <p:sp>
        <p:nvSpPr>
          <p:cNvPr id="8" name="Curved Up Arrow 7"/>
          <p:cNvSpPr/>
          <p:nvPr/>
        </p:nvSpPr>
        <p:spPr>
          <a:xfrm rot="14673263">
            <a:off x="2965104" y="1485014"/>
            <a:ext cx="1216152" cy="731520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Curved Down Arrow 8"/>
          <p:cNvSpPr/>
          <p:nvPr/>
        </p:nvSpPr>
        <p:spPr>
          <a:xfrm rot="16833120">
            <a:off x="4892054" y="1518213"/>
            <a:ext cx="1216152" cy="731520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1905000" y="2590800"/>
            <a:ext cx="5486400" cy="2057400"/>
          </a:xfrm>
          <a:prstGeom prst="roundRect">
            <a:avLst/>
          </a:prstGeom>
          <a:solidFill>
            <a:srgbClr val="00B050"/>
          </a:solidFill>
          <a:scene3d>
            <a:camera prst="orthographicFront"/>
            <a:lightRig rig="threePt" dir="t"/>
          </a:scene3d>
          <a:sp3d>
            <a:bevelT w="190500"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2667000" y="3124200"/>
            <a:ext cx="4191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dirty="0" smtClean="0">
                <a:solidFill>
                  <a:srgbClr val="FFFF00"/>
                </a:solidFill>
              </a:rPr>
              <a:t>Self – Control </a:t>
            </a:r>
            <a:endParaRPr lang="en-US" sz="5400" b="1" dirty="0">
              <a:solidFill>
                <a:srgbClr val="FFFF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248400" y="4648200"/>
            <a:ext cx="259080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/>
              <a:t>Wrath -Anger       (Gal. 5:20, Eph. 4:26, 31, Col. 3:8) </a:t>
            </a:r>
            <a:endParaRPr lang="en-US" sz="32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533400" y="457200"/>
            <a:ext cx="29718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/>
              <a:t>Food and Drink (Prov. 23:1-8, 20-21)</a:t>
            </a:r>
            <a:endParaRPr lang="en-US" sz="32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5562600" y="457200"/>
            <a:ext cx="28956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/>
              <a:t>Sexual Desire    (Acts 24:25,       I Cor. 7:9)</a:t>
            </a:r>
            <a:endParaRPr lang="en-US" sz="3200" b="1" dirty="0">
              <a:solidFill>
                <a:srgbClr val="002060"/>
              </a:solidFill>
            </a:endParaRPr>
          </a:p>
        </p:txBody>
      </p:sp>
      <p:sp>
        <p:nvSpPr>
          <p:cNvPr id="8" name="Curved Up Arrow 7"/>
          <p:cNvSpPr/>
          <p:nvPr/>
        </p:nvSpPr>
        <p:spPr>
          <a:xfrm rot="14673263">
            <a:off x="2965104" y="1485014"/>
            <a:ext cx="1216152" cy="731520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Curved Down Arrow 8"/>
          <p:cNvSpPr/>
          <p:nvPr/>
        </p:nvSpPr>
        <p:spPr>
          <a:xfrm rot="16833120">
            <a:off x="4892054" y="1518213"/>
            <a:ext cx="1216152" cy="731520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1" name="Curved Right Arrow 10"/>
          <p:cNvSpPr/>
          <p:nvPr/>
        </p:nvSpPr>
        <p:spPr>
          <a:xfrm rot="20098202">
            <a:off x="5252122" y="4745843"/>
            <a:ext cx="731520" cy="1216152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1905000" y="2590800"/>
            <a:ext cx="5486400" cy="2057400"/>
          </a:xfrm>
          <a:prstGeom prst="roundRect">
            <a:avLst/>
          </a:prstGeom>
          <a:solidFill>
            <a:srgbClr val="00B050"/>
          </a:solidFill>
          <a:scene3d>
            <a:camera prst="orthographicFront"/>
            <a:lightRig rig="threePt" dir="t"/>
          </a:scene3d>
          <a:sp3d>
            <a:bevelT w="190500"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2667000" y="3124200"/>
            <a:ext cx="4191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dirty="0" smtClean="0">
                <a:solidFill>
                  <a:srgbClr val="FFFF00"/>
                </a:solidFill>
              </a:rPr>
              <a:t>Self – Control </a:t>
            </a:r>
            <a:endParaRPr lang="en-US" sz="5400" b="1" dirty="0">
              <a:solidFill>
                <a:srgbClr val="FFFF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248400" y="4648200"/>
            <a:ext cx="259080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/>
              <a:t>Wrath -Anger       (Gal. 5:20, Eph. 4:26, 31, Col. 3:8) </a:t>
            </a:r>
            <a:endParaRPr lang="en-US" sz="32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533400" y="457200"/>
            <a:ext cx="29718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/>
              <a:t>Food and Drink (Prov. 23:1-8, 20-21)</a:t>
            </a:r>
            <a:endParaRPr lang="en-US" sz="32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5562600" y="457200"/>
            <a:ext cx="28956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/>
              <a:t>Sexual Desire    (Acts 24:25,       I Cor. 7:9)</a:t>
            </a:r>
            <a:endParaRPr lang="en-US" sz="3200" b="1" dirty="0">
              <a:solidFill>
                <a:srgbClr val="00206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0" y="4572000"/>
            <a:ext cx="403860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/>
              <a:t>Abound in -</a:t>
            </a:r>
          </a:p>
          <a:p>
            <a:pPr algn="ctr"/>
            <a:r>
              <a:rPr lang="en-US" sz="3200" b="1" dirty="0" smtClean="0"/>
              <a:t> Essential for Spiritual Leadership                   (2 Pet. </a:t>
            </a:r>
            <a:r>
              <a:rPr lang="en-US" sz="3200" b="1" smtClean="0"/>
              <a:t>1:6-8, </a:t>
            </a:r>
            <a:r>
              <a:rPr lang="en-US" sz="3200" b="1" dirty="0" smtClean="0"/>
              <a:t>Titus 1:8)</a:t>
            </a:r>
            <a:endParaRPr lang="en-US" sz="3200" b="1" dirty="0"/>
          </a:p>
        </p:txBody>
      </p:sp>
      <p:sp>
        <p:nvSpPr>
          <p:cNvPr id="8" name="Curved Up Arrow 7"/>
          <p:cNvSpPr/>
          <p:nvPr/>
        </p:nvSpPr>
        <p:spPr>
          <a:xfrm rot="14673263">
            <a:off x="2965104" y="1485014"/>
            <a:ext cx="1216152" cy="731520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Curved Down Arrow 8"/>
          <p:cNvSpPr/>
          <p:nvPr/>
        </p:nvSpPr>
        <p:spPr>
          <a:xfrm rot="16833120">
            <a:off x="4892054" y="1518213"/>
            <a:ext cx="1216152" cy="731520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0" name="Curved Left Arrow 9"/>
          <p:cNvSpPr/>
          <p:nvPr/>
        </p:nvSpPr>
        <p:spPr>
          <a:xfrm rot="1266350">
            <a:off x="3352800" y="4724400"/>
            <a:ext cx="731520" cy="1216152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1" name="Curved Right Arrow 10"/>
          <p:cNvSpPr/>
          <p:nvPr/>
        </p:nvSpPr>
        <p:spPr>
          <a:xfrm rot="20098202">
            <a:off x="5252122" y="4745843"/>
            <a:ext cx="731520" cy="1216152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169</TotalTime>
  <Words>223</Words>
  <Application>Microsoft Office PowerPoint</Application>
  <PresentationFormat>On-screen Show (4:3)</PresentationFormat>
  <Paragraphs>29</Paragraphs>
  <Slides>8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Jerry</dc:creator>
  <cp:lastModifiedBy>Norris</cp:lastModifiedBy>
  <cp:revision>12</cp:revision>
  <dcterms:created xsi:type="dcterms:W3CDTF">2014-05-25T19:53:11Z</dcterms:created>
  <dcterms:modified xsi:type="dcterms:W3CDTF">2014-08-24T20:50:54Z</dcterms:modified>
</cp:coreProperties>
</file>