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584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6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55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624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82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13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65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6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98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1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9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EEE2D0-2F51-4EC0-A9BF-67D7D637A42E}" type="datetimeFigureOut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80945D-A2BB-44E6-8F46-8078EBC5F7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88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CB16C-5BCF-366A-0A7D-939AA8C70F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C1D245-CA46-3A9B-9337-519901EE6A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631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thel Temple Apostolic Church">
            <a:extLst>
              <a:ext uri="{FF2B5EF4-FFF2-40B4-BE49-F238E27FC236}">
                <a16:creationId xmlns:a16="http://schemas.microsoft.com/office/drawing/2014/main" id="{336C2B5C-E831-F933-5B28-9AF35BACB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86" y="0"/>
            <a:ext cx="43074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BE9319EB-E9F1-382C-1101-7898EFF88EB0}"/>
              </a:ext>
            </a:extLst>
          </p:cNvPr>
          <p:cNvSpPr/>
          <p:nvPr/>
        </p:nvSpPr>
        <p:spPr>
          <a:xfrm rot="19778791">
            <a:off x="2861643" y="523753"/>
            <a:ext cx="2643685" cy="1570525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599118-B3F8-BF64-F390-8BCF830CA95B}"/>
              </a:ext>
            </a:extLst>
          </p:cNvPr>
          <p:cNvSpPr/>
          <p:nvPr/>
        </p:nvSpPr>
        <p:spPr>
          <a:xfrm>
            <a:off x="5601578" y="1309015"/>
            <a:ext cx="27038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For All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F7BDEF-053D-70A1-FF45-27004A71B929}"/>
              </a:ext>
            </a:extLst>
          </p:cNvPr>
          <p:cNvSpPr/>
          <p:nvPr/>
        </p:nvSpPr>
        <p:spPr>
          <a:xfrm>
            <a:off x="8043620" y="3429000"/>
            <a:ext cx="712922" cy="41458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03C3AE-F96B-EA48-3BE5-C217A73BEC38}"/>
              </a:ext>
            </a:extLst>
          </p:cNvPr>
          <p:cNvSpPr/>
          <p:nvPr/>
        </p:nvSpPr>
        <p:spPr>
          <a:xfrm>
            <a:off x="4624866" y="3843580"/>
            <a:ext cx="1977412" cy="57343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FD1DA3-4358-99FA-C8BF-09F6EEE84398}"/>
              </a:ext>
            </a:extLst>
          </p:cNvPr>
          <p:cNvSpPr/>
          <p:nvPr/>
        </p:nvSpPr>
        <p:spPr>
          <a:xfrm>
            <a:off x="4624866" y="4975548"/>
            <a:ext cx="3000300" cy="5920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42B040-4CA8-1D59-F239-A71BDE71FA9B}"/>
              </a:ext>
            </a:extLst>
          </p:cNvPr>
          <p:cNvSpPr txBox="1"/>
          <p:nvPr/>
        </p:nvSpPr>
        <p:spPr>
          <a:xfrm>
            <a:off x="4624866" y="2772231"/>
            <a:ext cx="451913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“And he said unto them, Go ye into all the world, and preach the gospel to the whole creation.”</a:t>
            </a:r>
          </a:p>
          <a:p>
            <a:r>
              <a:rPr lang="en-US" sz="2800" b="1" dirty="0"/>
              <a:t>	                        Mark 16:15</a:t>
            </a:r>
          </a:p>
        </p:txBody>
      </p:sp>
    </p:spTree>
    <p:extLst>
      <p:ext uri="{BB962C8B-B14F-4D97-AF65-F5344CB8AC3E}">
        <p14:creationId xmlns:p14="http://schemas.microsoft.com/office/powerpoint/2010/main" val="327634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08C6C-5E2E-6722-2F1B-1866148DD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b="1" dirty="0"/>
              <a:t>The Gospel is For All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235F-CB74-53F1-3381-4DFFA409F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Source is from the Creator of all  </a:t>
            </a:r>
          </a:p>
          <a:p>
            <a:pPr lvl="1"/>
            <a:r>
              <a:rPr lang="en-US" sz="2800" dirty="0"/>
              <a:t>Gospel of God- Gospel of His Son - Gospel of  Jesus Christ  </a:t>
            </a:r>
            <a:r>
              <a:rPr lang="en-US" sz="2800" dirty="0">
                <a:solidFill>
                  <a:srgbClr val="C00000"/>
                </a:solidFill>
              </a:rPr>
              <a:t>(Rom. 1:1, 3-4)</a:t>
            </a:r>
          </a:p>
          <a:p>
            <a:pPr lvl="1"/>
            <a:r>
              <a:rPr lang="en-US" sz="2800" dirty="0"/>
              <a:t>God made of one “every nation”  - Not a tribal Deity </a:t>
            </a:r>
            <a:r>
              <a:rPr lang="en-US" sz="2800" dirty="0">
                <a:solidFill>
                  <a:srgbClr val="C00000"/>
                </a:solidFill>
              </a:rPr>
              <a:t>(Acts 17:26)</a:t>
            </a:r>
          </a:p>
          <a:p>
            <a:pPr lvl="1"/>
            <a:r>
              <a:rPr lang="en-US" sz="2800" dirty="0"/>
              <a:t>Resurrection of Jesus – all men everywhere repent </a:t>
            </a:r>
            <a:r>
              <a:rPr lang="en-US" sz="2800" dirty="0">
                <a:solidFill>
                  <a:srgbClr val="C00000"/>
                </a:solidFill>
              </a:rPr>
              <a:t>(Acts 17:30-31)</a:t>
            </a:r>
          </a:p>
          <a:p>
            <a:pPr lvl="1"/>
            <a:r>
              <a:rPr lang="en-US" sz="2800" dirty="0"/>
              <a:t>Goal: “obedience of faith of all nations”  </a:t>
            </a:r>
            <a:r>
              <a:rPr lang="en-US" sz="2800" dirty="0">
                <a:solidFill>
                  <a:srgbClr val="C00000"/>
                </a:solidFill>
              </a:rPr>
              <a:t>(Rom. </a:t>
            </a:r>
            <a:r>
              <a:rPr lang="en-US" sz="2800">
                <a:solidFill>
                  <a:srgbClr val="C00000"/>
                </a:solidFill>
              </a:rPr>
              <a:t>1:5</a:t>
            </a:r>
            <a:r>
              <a:rPr lang="en-US" sz="2800" dirty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847717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C01B7-F27C-D288-1B7D-52716E61B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DF90-1C33-52CA-36A0-B4CE58000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b="1" dirty="0"/>
              <a:t>The Gospel is For All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EC86A-9269-E0D4-8EAC-F48E00477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The Saving Gospel is for all </a:t>
            </a:r>
          </a:p>
          <a:p>
            <a:pPr lvl="1"/>
            <a:r>
              <a:rPr lang="en-US" sz="2800" dirty="0"/>
              <a:t>The Jew first and to the Greek – Gentiles  (</a:t>
            </a:r>
            <a:r>
              <a:rPr lang="en-US" sz="2800" dirty="0">
                <a:solidFill>
                  <a:srgbClr val="C00000"/>
                </a:solidFill>
              </a:rPr>
              <a:t>Rom. 1:16, Acts 13:46-48)</a:t>
            </a:r>
          </a:p>
          <a:p>
            <a:pPr lvl="1"/>
            <a:r>
              <a:rPr lang="en-US" sz="2800" dirty="0"/>
              <a:t>God’s Will – all men be saved – Jesus: ransom for all </a:t>
            </a:r>
            <a:r>
              <a:rPr lang="en-US" sz="2800" dirty="0">
                <a:solidFill>
                  <a:srgbClr val="C00000"/>
                </a:solidFill>
              </a:rPr>
              <a:t>( I Tim. 2:4-6)</a:t>
            </a:r>
          </a:p>
          <a:p>
            <a:pPr lvl="1"/>
            <a:r>
              <a:rPr lang="en-US" sz="2800" dirty="0"/>
              <a:t>Everyone has a “body” in which to glorify God </a:t>
            </a:r>
            <a:r>
              <a:rPr lang="en-US" sz="2800" dirty="0">
                <a:solidFill>
                  <a:srgbClr val="C00000"/>
                </a:solidFill>
              </a:rPr>
              <a:t>(I Cor. 6:20)</a:t>
            </a:r>
          </a:p>
        </p:txBody>
      </p:sp>
    </p:spTree>
    <p:extLst>
      <p:ext uri="{BB962C8B-B14F-4D97-AF65-F5344CB8AC3E}">
        <p14:creationId xmlns:p14="http://schemas.microsoft.com/office/powerpoint/2010/main" val="1815059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2334E-7444-0C5F-2A68-3355FE61C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C1679-533F-A84A-CE26-C522022A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b="1" dirty="0"/>
              <a:t>The Gospel is For All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39105-FEE5-C1DC-9AA9-EF467AE24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r>
              <a:rPr lang="en-US" sz="3200" b="1" dirty="0"/>
              <a:t>The Saving Gospel is for all in all walks of life </a:t>
            </a:r>
          </a:p>
          <a:p>
            <a:pPr lvl="1"/>
            <a:r>
              <a:rPr lang="en-US" sz="2800" dirty="0"/>
              <a:t>Jewish Priests </a:t>
            </a:r>
            <a:r>
              <a:rPr lang="en-US" sz="2800" dirty="0">
                <a:solidFill>
                  <a:srgbClr val="C00000"/>
                </a:solidFill>
              </a:rPr>
              <a:t>(Acts 6:7)</a:t>
            </a:r>
          </a:p>
          <a:p>
            <a:pPr lvl="1"/>
            <a:r>
              <a:rPr lang="en-US" sz="2800" dirty="0"/>
              <a:t>Simon: One-time Sorcerer </a:t>
            </a:r>
            <a:r>
              <a:rPr lang="en-US" sz="2800" dirty="0">
                <a:solidFill>
                  <a:srgbClr val="C00000"/>
                </a:solidFill>
              </a:rPr>
              <a:t>(Acts 8: 9,13)</a:t>
            </a:r>
          </a:p>
          <a:p>
            <a:pPr lvl="1"/>
            <a:r>
              <a:rPr lang="en-US" sz="2800" dirty="0"/>
              <a:t>Overseer of queen’s treasury </a:t>
            </a:r>
            <a:r>
              <a:rPr lang="en-US" sz="2800" dirty="0">
                <a:solidFill>
                  <a:srgbClr val="C00000"/>
                </a:solidFill>
              </a:rPr>
              <a:t>(Acts 8:35-40)</a:t>
            </a:r>
          </a:p>
          <a:p>
            <a:pPr lvl="1"/>
            <a:r>
              <a:rPr lang="en-US" sz="2800" dirty="0"/>
              <a:t>Cornelius: Roman soldier </a:t>
            </a:r>
            <a:r>
              <a:rPr lang="en-US" sz="2800" dirty="0">
                <a:solidFill>
                  <a:srgbClr val="C00000"/>
                </a:solidFill>
              </a:rPr>
              <a:t>(Acts 10:1, 47-48)</a:t>
            </a:r>
          </a:p>
          <a:p>
            <a:pPr lvl="1"/>
            <a:r>
              <a:rPr lang="en-US" sz="2800" dirty="0"/>
              <a:t>Lydia: seller of purple </a:t>
            </a:r>
            <a:r>
              <a:rPr lang="en-US" sz="2800" dirty="0">
                <a:solidFill>
                  <a:srgbClr val="C00000"/>
                </a:solidFill>
              </a:rPr>
              <a:t>(Acts 16:14-15)</a:t>
            </a:r>
          </a:p>
          <a:p>
            <a:pPr lvl="1"/>
            <a:r>
              <a:rPr lang="en-US" sz="2800" dirty="0"/>
              <a:t>Jailor –</a:t>
            </a:r>
            <a:r>
              <a:rPr lang="en-US" sz="2800" dirty="0">
                <a:solidFill>
                  <a:srgbClr val="C00000"/>
                </a:solidFill>
              </a:rPr>
              <a:t> (Acts 16:27-34)</a:t>
            </a:r>
          </a:p>
          <a:p>
            <a:pPr lvl="1"/>
            <a:r>
              <a:rPr lang="en-US" sz="2800" dirty="0"/>
              <a:t>Crispus: ruler of Synagogue </a:t>
            </a:r>
            <a:r>
              <a:rPr lang="en-US" sz="2800" dirty="0">
                <a:solidFill>
                  <a:srgbClr val="C00000"/>
                </a:solidFill>
              </a:rPr>
              <a:t>(Acts 18:8)</a:t>
            </a:r>
          </a:p>
          <a:p>
            <a:pPr lvl="1"/>
            <a:r>
              <a:rPr lang="en-US" sz="2800" dirty="0"/>
              <a:t>Paul – a killer of Christians </a:t>
            </a:r>
            <a:r>
              <a:rPr lang="en-US" sz="2800" dirty="0">
                <a:solidFill>
                  <a:srgbClr val="C00000"/>
                </a:solidFill>
              </a:rPr>
              <a:t>(Acts 22:5, 16,            I Tim. 1:13-16)</a:t>
            </a:r>
          </a:p>
          <a:p>
            <a:pPr lvl="1"/>
            <a:endParaRPr lang="en-US" sz="28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296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4648C-F47C-AAC3-5EA6-A3AF03320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0554-C232-E56B-7B7F-01972180A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b="1" dirty="0"/>
              <a:t>The Gospel is For All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DF2A4-E7CE-A002-60AA-80C82E553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5032375"/>
          </a:xfrm>
        </p:spPr>
        <p:txBody>
          <a:bodyPr>
            <a:normAutofit/>
          </a:bodyPr>
          <a:lstStyle/>
          <a:p>
            <a:r>
              <a:rPr lang="en-US" sz="3200" b="1" dirty="0"/>
              <a:t>The Hope-Filled -  Gospel will bear fruit in all the earth (Col. 1:5)</a:t>
            </a:r>
          </a:p>
          <a:p>
            <a:pPr lvl="1"/>
            <a:r>
              <a:rPr lang="en-US" sz="2800" dirty="0"/>
              <a:t>And will increase </a:t>
            </a:r>
            <a:r>
              <a:rPr lang="en-US" sz="2800" dirty="0">
                <a:solidFill>
                  <a:srgbClr val="C00000"/>
                </a:solidFill>
              </a:rPr>
              <a:t>(Col. 1:6)</a:t>
            </a:r>
          </a:p>
          <a:p>
            <a:pPr lvl="1"/>
            <a:r>
              <a:rPr lang="en-US" sz="2800" dirty="0"/>
              <a:t>Must be preached- bears fruit  in all creation </a:t>
            </a:r>
            <a:r>
              <a:rPr lang="en-US" sz="2800" dirty="0">
                <a:solidFill>
                  <a:srgbClr val="C00000"/>
                </a:solidFill>
              </a:rPr>
              <a:t>(Col. 1:23, cf. Romans 15:20, 23- 24)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58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9DE14-736C-0F1B-753A-5C468CD08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ethel Temple Apostolic Church">
            <a:extLst>
              <a:ext uri="{FF2B5EF4-FFF2-40B4-BE49-F238E27FC236}">
                <a16:creationId xmlns:a16="http://schemas.microsoft.com/office/drawing/2014/main" id="{5C5CD2BA-1747-1E12-95BD-D3830B71E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986" y="0"/>
            <a:ext cx="43074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1485D51E-6C2E-A357-0CCE-FCF1ABDDF12D}"/>
              </a:ext>
            </a:extLst>
          </p:cNvPr>
          <p:cNvSpPr/>
          <p:nvPr/>
        </p:nvSpPr>
        <p:spPr>
          <a:xfrm rot="19778791">
            <a:off x="2861643" y="523753"/>
            <a:ext cx="2643685" cy="1570525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F4C26D-FF24-0C4D-ED42-72FB0F34AB85}"/>
              </a:ext>
            </a:extLst>
          </p:cNvPr>
          <p:cNvSpPr/>
          <p:nvPr/>
        </p:nvSpPr>
        <p:spPr>
          <a:xfrm>
            <a:off x="5601578" y="1309015"/>
            <a:ext cx="27038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For All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50D555-A375-E213-8766-5A37777E1F51}"/>
              </a:ext>
            </a:extLst>
          </p:cNvPr>
          <p:cNvSpPr txBox="1"/>
          <p:nvPr/>
        </p:nvSpPr>
        <p:spPr>
          <a:xfrm>
            <a:off x="4624866" y="2772231"/>
            <a:ext cx="45191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From the Creator of all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0691C-0AF5-0FBA-65F7-DA147ED2C330}"/>
              </a:ext>
            </a:extLst>
          </p:cNvPr>
          <p:cNvSpPr txBox="1"/>
          <p:nvPr/>
        </p:nvSpPr>
        <p:spPr>
          <a:xfrm>
            <a:off x="4742482" y="3562550"/>
            <a:ext cx="3797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 all human beings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637892-6BAF-9D2F-9A0D-E94172DA360F}"/>
              </a:ext>
            </a:extLst>
          </p:cNvPr>
          <p:cNvSpPr txBox="1"/>
          <p:nvPr/>
        </p:nvSpPr>
        <p:spPr>
          <a:xfrm>
            <a:off x="4725287" y="4163727"/>
            <a:ext cx="387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 all walks of life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0D348B-0807-DAB7-4CED-03F2BBE61A21}"/>
              </a:ext>
            </a:extLst>
          </p:cNvPr>
          <p:cNvSpPr txBox="1"/>
          <p:nvPr/>
        </p:nvSpPr>
        <p:spPr>
          <a:xfrm>
            <a:off x="4624866" y="5025765"/>
            <a:ext cx="4519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Bears Fruit in all the earth </a:t>
            </a:r>
          </a:p>
        </p:txBody>
      </p:sp>
    </p:spTree>
    <p:extLst>
      <p:ext uri="{BB962C8B-B14F-4D97-AF65-F5344CB8AC3E}">
        <p14:creationId xmlns:p14="http://schemas.microsoft.com/office/powerpoint/2010/main" val="1998456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5705BD-D6A3-168D-43DD-C60E96450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ED36E-DD85-E086-D79E-444C170EDA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A8FE38-9D98-A5EE-DACA-146BACF3CC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7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337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 The Gospel is For All </vt:lpstr>
      <vt:lpstr> The Gospel is For All </vt:lpstr>
      <vt:lpstr> The Gospel is For All </vt:lpstr>
      <vt:lpstr> The Gospel is For All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Gary Lackey</cp:lastModifiedBy>
  <cp:revision>2</cp:revision>
  <dcterms:created xsi:type="dcterms:W3CDTF">2026-03-15T11:29:35Z</dcterms:created>
  <dcterms:modified xsi:type="dcterms:W3CDTF">2026-03-15T20:07:18Z</dcterms:modified>
</cp:coreProperties>
</file>