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2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740" y="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3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86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79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2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1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91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76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1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97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4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AC4861-3FFE-4045-A883-41B5A424BAF7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0F3EE-EC2D-4A36-918F-03E4D82BB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8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52CCF-60D4-5FBA-EDD3-B063E2E85F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0DE79-1015-C4A6-6C77-11E1ECD58A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0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966D412-E46C-2053-B6B3-E542097A6F2F}"/>
              </a:ext>
            </a:extLst>
          </p:cNvPr>
          <p:cNvSpPr/>
          <p:nvPr/>
        </p:nvSpPr>
        <p:spPr>
          <a:xfrm>
            <a:off x="2806702" y="1723571"/>
            <a:ext cx="4151086" cy="38172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D6F1B-25EA-1F5C-17DF-8992D5D36F74}"/>
              </a:ext>
            </a:extLst>
          </p:cNvPr>
          <p:cNvSpPr txBox="1"/>
          <p:nvPr/>
        </p:nvSpPr>
        <p:spPr>
          <a:xfrm>
            <a:off x="3826329" y="1969577"/>
            <a:ext cx="23077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</a:rPr>
              <a:t>The Humble Mind of Jesus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061C41-D0A6-648C-626A-B2F99121B375}"/>
              </a:ext>
            </a:extLst>
          </p:cNvPr>
          <p:cNvSpPr txBox="1"/>
          <p:nvPr/>
        </p:nvSpPr>
        <p:spPr>
          <a:xfrm>
            <a:off x="4114802" y="4508518"/>
            <a:ext cx="2431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Phil. 2:5-8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480509-6384-39EF-F980-14C4548E7B29}"/>
              </a:ext>
            </a:extLst>
          </p:cNvPr>
          <p:cNvSpPr txBox="1"/>
          <p:nvPr/>
        </p:nvSpPr>
        <p:spPr>
          <a:xfrm>
            <a:off x="270328" y="0"/>
            <a:ext cx="39914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Made Himself No Reputation ... Equality with God not  a thing to be grasped – or held on to...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955DEA-AFAA-4F3F-3D31-D417EEC5ECA3}"/>
              </a:ext>
            </a:extLst>
          </p:cNvPr>
          <p:cNvSpPr txBox="1"/>
          <p:nvPr/>
        </p:nvSpPr>
        <p:spPr>
          <a:xfrm>
            <a:off x="449943" y="2769795"/>
            <a:ext cx="2356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Took on form of a slave...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48D14C-7900-9FC2-4BEC-0729EC049058}"/>
              </a:ext>
            </a:extLst>
          </p:cNvPr>
          <p:cNvSpPr txBox="1"/>
          <p:nvPr/>
        </p:nvSpPr>
        <p:spPr>
          <a:xfrm>
            <a:off x="413656" y="4824556"/>
            <a:ext cx="23712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Made in the likeness of man...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559E13-AF64-FF7A-5C75-0E2A4FC53408}"/>
              </a:ext>
            </a:extLst>
          </p:cNvPr>
          <p:cNvSpPr txBox="1"/>
          <p:nvPr/>
        </p:nvSpPr>
        <p:spPr>
          <a:xfrm>
            <a:off x="6400800" y="188215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Humbled himself...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A47126-1185-3566-81E3-C84D455BC665}"/>
              </a:ext>
            </a:extLst>
          </p:cNvPr>
          <p:cNvSpPr txBox="1"/>
          <p:nvPr/>
        </p:nvSpPr>
        <p:spPr>
          <a:xfrm>
            <a:off x="6957787" y="2339430"/>
            <a:ext cx="19394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Being obedient even unto death...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553FCB-C0F8-2697-5142-A6E46A95BFFB}"/>
              </a:ext>
            </a:extLst>
          </p:cNvPr>
          <p:cNvSpPr txBox="1"/>
          <p:nvPr/>
        </p:nvSpPr>
        <p:spPr>
          <a:xfrm>
            <a:off x="6255657" y="5106284"/>
            <a:ext cx="2474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...ye the death of the cross</a:t>
            </a:r>
          </a:p>
        </p:txBody>
      </p:sp>
    </p:spTree>
    <p:extLst>
      <p:ext uri="{BB962C8B-B14F-4D97-AF65-F5344CB8AC3E}">
        <p14:creationId xmlns:p14="http://schemas.microsoft.com/office/powerpoint/2010/main" val="362050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E3287-AF29-934A-C200-CAE3EF2E5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</a:t>
            </a:r>
            <a:r>
              <a:rPr lang="en-US" b="1" dirty="0"/>
              <a:t>Jesus had no pride of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61D49-E0D7-E501-EEE5-4D6E3B1CD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Birth ... </a:t>
            </a:r>
            <a:r>
              <a:rPr lang="en-US" dirty="0"/>
              <a:t>Laid in manger (Lk. 2:7)</a:t>
            </a:r>
          </a:p>
          <a:p>
            <a:r>
              <a:rPr lang="en-US" b="1" dirty="0"/>
              <a:t>Wealth –</a:t>
            </a:r>
            <a:r>
              <a:rPr lang="en-US" dirty="0"/>
              <a:t>  nowhere to lay His head (Matt. 8: 20)</a:t>
            </a:r>
          </a:p>
          <a:p>
            <a:r>
              <a:rPr lang="en-US" b="1" dirty="0"/>
              <a:t>Respectability...</a:t>
            </a:r>
            <a:r>
              <a:rPr lang="en-US" dirty="0"/>
              <a:t> anything good come out of Nazareth? ( Matt. 2:23 Jn. 1:46)</a:t>
            </a:r>
          </a:p>
          <a:p>
            <a:r>
              <a:rPr lang="en-US" b="1" dirty="0"/>
              <a:t>Reputation...</a:t>
            </a:r>
            <a:r>
              <a:rPr lang="en-US" dirty="0"/>
              <a:t> Gluttonous, winebibber, friend of publicans and sinners (Matt. 11:19, Lk. 7:34)</a:t>
            </a:r>
          </a:p>
          <a:p>
            <a:r>
              <a:rPr lang="en-US" b="1" dirty="0"/>
              <a:t>Independence</a:t>
            </a:r>
            <a:r>
              <a:rPr lang="en-US" dirty="0"/>
              <a:t> ...many... Ministered to him their substance ((Lk. 8:3)</a:t>
            </a:r>
          </a:p>
          <a:p>
            <a:r>
              <a:rPr lang="en-US" b="1" dirty="0"/>
              <a:t>Learning... </a:t>
            </a:r>
            <a:r>
              <a:rPr lang="en-US" dirty="0"/>
              <a:t>How this man knows letters, having never learned (Jn. 7:15)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21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4EC25-BBEC-1696-9BBF-8634E2A4F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703E4-7117-4E7D-11A8-5E0BC92A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</a:t>
            </a:r>
            <a:r>
              <a:rPr lang="en-US" b="1" dirty="0"/>
              <a:t>Jesus had no pride of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B9755-1CF6-369D-57BA-75B21739D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Superiority... </a:t>
            </a:r>
            <a:r>
              <a:rPr lang="en-US" dirty="0"/>
              <a:t>I am among you as he who serves (Lk. 22:27)</a:t>
            </a:r>
          </a:p>
          <a:p>
            <a:r>
              <a:rPr lang="en-US" b="1" dirty="0"/>
              <a:t>Success... </a:t>
            </a:r>
            <a:r>
              <a:rPr lang="en-US" dirty="0"/>
              <a:t>Came to his own... received not (Jn. 1:11, 7:5)</a:t>
            </a:r>
          </a:p>
          <a:p>
            <a:r>
              <a:rPr lang="en-US" b="1" dirty="0"/>
              <a:t>Bigotry... </a:t>
            </a:r>
            <a:r>
              <a:rPr lang="en-US" dirty="0"/>
              <a:t>Forbid him not (Mk. 9:39-40)</a:t>
            </a:r>
          </a:p>
          <a:p>
            <a:r>
              <a:rPr lang="en-US" b="1" dirty="0"/>
              <a:t>Self-will...  </a:t>
            </a:r>
            <a:r>
              <a:rPr lang="en-US" dirty="0"/>
              <a:t>(Lk. 2:51, Jn. 5:30, Matt. 26:39, 42,44)</a:t>
            </a:r>
          </a:p>
          <a:p>
            <a:r>
              <a:rPr lang="en-US" b="1" dirty="0"/>
              <a:t>Resentment... </a:t>
            </a:r>
            <a:r>
              <a:rPr lang="en-US" dirty="0"/>
              <a:t>Friend, do that for which ye have come; forgive for them  (Matt. 26:50, Lk. 23:34</a:t>
            </a:r>
          </a:p>
        </p:txBody>
      </p:sp>
    </p:spTree>
    <p:extLst>
      <p:ext uri="{BB962C8B-B14F-4D97-AF65-F5344CB8AC3E}">
        <p14:creationId xmlns:p14="http://schemas.microsoft.com/office/powerpoint/2010/main" val="16533554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1A010-E59E-AAB2-5B3B-83B2150E9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A8699-9BF8-17C1-C553-439808D0FE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ED421-18A3-F178-1742-EF71C1CC63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5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244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             Jesus had no pride of ...</vt:lpstr>
      <vt:lpstr>              Jesus had no pride of ...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2025-09-14T19:15:55Z</dcterms:created>
  <dcterms:modified xsi:type="dcterms:W3CDTF">2025-09-14T21:26:50Z</dcterms:modified>
</cp:coreProperties>
</file>