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2" r:id="rId5"/>
    <p:sldId id="263" r:id="rId6"/>
    <p:sldId id="260" r:id="rId7"/>
    <p:sldId id="265" r:id="rId8"/>
    <p:sldId id="25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275004-2E41-453C-A06D-47BF279F0343}" v="38" dt="2026-04-26T13:19:50.9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49" d="100"/>
          <a:sy n="49" d="100"/>
        </p:scale>
        <p:origin x="1732"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ry Fite" userId="5c817e7aab5c3f9a" providerId="LiveId" clId="{C01970DF-CA25-4E40-B922-894826FCC483}"/>
    <pc:docChg chg="undo custSel addSld delSld modSld sldOrd">
      <pc:chgData name="Jerry Fite" userId="5c817e7aab5c3f9a" providerId="LiveId" clId="{C01970DF-CA25-4E40-B922-894826FCC483}" dt="2026-04-26T13:19:50.983" v="2250"/>
      <pc:docMkLst>
        <pc:docMk/>
      </pc:docMkLst>
      <pc:sldChg chg="ord">
        <pc:chgData name="Jerry Fite" userId="5c817e7aab5c3f9a" providerId="LiveId" clId="{C01970DF-CA25-4E40-B922-894826FCC483}" dt="2026-04-26T12:00:18.601" v="203"/>
        <pc:sldMkLst>
          <pc:docMk/>
          <pc:sldMk cId="1231122138" sldId="257"/>
        </pc:sldMkLst>
      </pc:sldChg>
      <pc:sldChg chg="del">
        <pc:chgData name="Jerry Fite" userId="5c817e7aab5c3f9a" providerId="LiveId" clId="{C01970DF-CA25-4E40-B922-894826FCC483}" dt="2026-04-25T20:07:52.881" v="55" actId="2696"/>
        <pc:sldMkLst>
          <pc:docMk/>
          <pc:sldMk cId="2297920104" sldId="258"/>
        </pc:sldMkLst>
      </pc:sldChg>
      <pc:sldChg chg="addSp delSp modSp mod">
        <pc:chgData name="Jerry Fite" userId="5c817e7aab5c3f9a" providerId="LiveId" clId="{C01970DF-CA25-4E40-B922-894826FCC483}" dt="2026-04-26T13:18:04.428" v="2247" actId="1076"/>
        <pc:sldMkLst>
          <pc:docMk/>
          <pc:sldMk cId="2590666604" sldId="259"/>
        </pc:sldMkLst>
        <pc:spChg chg="mod">
          <ac:chgData name="Jerry Fite" userId="5c817e7aab5c3f9a" providerId="LiveId" clId="{C01970DF-CA25-4E40-B922-894826FCC483}" dt="2026-04-25T20:03:51.530" v="52" actId="113"/>
          <ac:spMkLst>
            <pc:docMk/>
            <pc:sldMk cId="2590666604" sldId="259"/>
            <ac:spMk id="8" creationId="{8C16824A-3620-4645-2C79-1A038AB86D14}"/>
          </ac:spMkLst>
        </pc:spChg>
        <pc:spChg chg="mod">
          <ac:chgData name="Jerry Fite" userId="5c817e7aab5c3f9a" providerId="LiveId" clId="{C01970DF-CA25-4E40-B922-894826FCC483}" dt="2026-04-25T19:03:31.239" v="49" actId="14100"/>
          <ac:spMkLst>
            <pc:docMk/>
            <pc:sldMk cId="2590666604" sldId="259"/>
            <ac:spMk id="9" creationId="{C011E5E3-B7D5-68B0-276F-16A81F05DA8E}"/>
          </ac:spMkLst>
        </pc:spChg>
        <pc:spChg chg="add del mod">
          <ac:chgData name="Jerry Fite" userId="5c817e7aab5c3f9a" providerId="LiveId" clId="{C01970DF-CA25-4E40-B922-894826FCC483}" dt="2026-04-26T13:17:56.885" v="2246" actId="478"/>
          <ac:spMkLst>
            <pc:docMk/>
            <pc:sldMk cId="2590666604" sldId="259"/>
            <ac:spMk id="17" creationId="{55D430AE-4DE4-A303-3442-C95213584A9F}"/>
          </ac:spMkLst>
        </pc:spChg>
        <pc:spChg chg="add del mod">
          <ac:chgData name="Jerry Fite" userId="5c817e7aab5c3f9a" providerId="LiveId" clId="{C01970DF-CA25-4E40-B922-894826FCC483}" dt="2026-04-26T12:54:48.742" v="1708"/>
          <ac:spMkLst>
            <pc:docMk/>
            <pc:sldMk cId="2590666604" sldId="259"/>
            <ac:spMk id="19" creationId="{282FF621-7134-028F-8657-086B65990BEA}"/>
          </ac:spMkLst>
        </pc:spChg>
        <pc:spChg chg="add del mod">
          <ac:chgData name="Jerry Fite" userId="5c817e7aab5c3f9a" providerId="LiveId" clId="{C01970DF-CA25-4E40-B922-894826FCC483}" dt="2026-04-26T12:54:48.742" v="1710"/>
          <ac:spMkLst>
            <pc:docMk/>
            <pc:sldMk cId="2590666604" sldId="259"/>
            <ac:spMk id="21" creationId="{47698CE5-E72B-47C9-CF2B-91E67397BC0D}"/>
          </ac:spMkLst>
        </pc:spChg>
        <pc:spChg chg="add del mod">
          <ac:chgData name="Jerry Fite" userId="5c817e7aab5c3f9a" providerId="LiveId" clId="{C01970DF-CA25-4E40-B922-894826FCC483}" dt="2026-04-26T12:54:48.742" v="1712"/>
          <ac:spMkLst>
            <pc:docMk/>
            <pc:sldMk cId="2590666604" sldId="259"/>
            <ac:spMk id="23" creationId="{E12756B4-7064-C7D5-6876-AEEE7219762A}"/>
          </ac:spMkLst>
        </pc:spChg>
        <pc:spChg chg="add del mod">
          <ac:chgData name="Jerry Fite" userId="5c817e7aab5c3f9a" providerId="LiveId" clId="{C01970DF-CA25-4E40-B922-894826FCC483}" dt="2026-04-26T12:54:48.742" v="1714"/>
          <ac:spMkLst>
            <pc:docMk/>
            <pc:sldMk cId="2590666604" sldId="259"/>
            <ac:spMk id="24" creationId="{7B7374EE-294B-1E62-401B-05BE9C5C23C2}"/>
          </ac:spMkLst>
        </pc:spChg>
        <pc:graphicFrameChg chg="add del mod modGraphic">
          <ac:chgData name="Jerry Fite" userId="5c817e7aab5c3f9a" providerId="LiveId" clId="{C01970DF-CA25-4E40-B922-894826FCC483}" dt="2026-04-25T18:56:46.976" v="4" actId="478"/>
          <ac:graphicFrameMkLst>
            <pc:docMk/>
            <pc:sldMk cId="2590666604" sldId="259"/>
            <ac:graphicFrameMk id="14" creationId="{78065432-5BAC-9B9C-E8C5-3563F8030998}"/>
          </ac:graphicFrameMkLst>
        </pc:graphicFrameChg>
        <pc:graphicFrameChg chg="add del mod">
          <ac:chgData name="Jerry Fite" userId="5c817e7aab5c3f9a" providerId="LiveId" clId="{C01970DF-CA25-4E40-B922-894826FCC483}" dt="2026-04-25T18:56:38.163" v="1" actId="478"/>
          <ac:graphicFrameMkLst>
            <pc:docMk/>
            <pc:sldMk cId="2590666604" sldId="259"/>
            <ac:graphicFrameMk id="15" creationId="{88A7FB64-1FFB-0112-AC74-066E81B0515D}"/>
          </ac:graphicFrameMkLst>
        </pc:graphicFrameChg>
        <pc:picChg chg="mod">
          <ac:chgData name="Jerry Fite" userId="5c817e7aab5c3f9a" providerId="LiveId" clId="{C01970DF-CA25-4E40-B922-894826FCC483}" dt="2026-04-26T13:18:04.428" v="2247" actId="1076"/>
          <ac:picMkLst>
            <pc:docMk/>
            <pc:sldMk cId="2590666604" sldId="259"/>
            <ac:picMk id="1026" creationId="{729B6A79-46C5-2F78-F944-9180EF8E4BC8}"/>
          </ac:picMkLst>
        </pc:picChg>
      </pc:sldChg>
      <pc:sldChg chg="addSp delSp modSp new mod modTransition modAnim">
        <pc:chgData name="Jerry Fite" userId="5c817e7aab5c3f9a" providerId="LiveId" clId="{C01970DF-CA25-4E40-B922-894826FCC483}" dt="2026-04-26T13:16:24.342" v="2237"/>
        <pc:sldMkLst>
          <pc:docMk/>
          <pc:sldMk cId="2224725456" sldId="260"/>
        </pc:sldMkLst>
        <pc:spChg chg="mod">
          <ac:chgData name="Jerry Fite" userId="5c817e7aab5c3f9a" providerId="LiveId" clId="{C01970DF-CA25-4E40-B922-894826FCC483}" dt="2026-04-25T20:09:48.635" v="82" actId="20577"/>
          <ac:spMkLst>
            <pc:docMk/>
            <pc:sldMk cId="2224725456" sldId="260"/>
            <ac:spMk id="2" creationId="{DA72E6ED-566D-9F03-108F-596FC34F2380}"/>
          </ac:spMkLst>
        </pc:spChg>
        <pc:spChg chg="add del mod">
          <ac:chgData name="Jerry Fite" userId="5c817e7aab5c3f9a" providerId="LiveId" clId="{C01970DF-CA25-4E40-B922-894826FCC483}" dt="2026-04-26T13:11:32.904" v="2184" actId="207"/>
          <ac:spMkLst>
            <pc:docMk/>
            <pc:sldMk cId="2224725456" sldId="260"/>
            <ac:spMk id="3" creationId="{CD892E8C-8FDA-5F7B-53E3-9204912959CF}"/>
          </ac:spMkLst>
        </pc:spChg>
        <pc:spChg chg="add del mod">
          <ac:chgData name="Jerry Fite" userId="5c817e7aab5c3f9a" providerId="LiveId" clId="{C01970DF-CA25-4E40-B922-894826FCC483}" dt="2026-04-25T21:08:13.066" v="163" actId="478"/>
          <ac:spMkLst>
            <pc:docMk/>
            <pc:sldMk cId="2224725456" sldId="260"/>
            <ac:spMk id="5" creationId="{D5DB06DA-A62F-DCC5-93B7-53B3EFDE9A5C}"/>
          </ac:spMkLst>
        </pc:spChg>
      </pc:sldChg>
      <pc:sldChg chg="modSp new mod modTransition modAnim">
        <pc:chgData name="Jerry Fite" userId="5c817e7aab5c3f9a" providerId="LiveId" clId="{C01970DF-CA25-4E40-B922-894826FCC483}" dt="2026-04-26T13:15:12.883" v="2232"/>
        <pc:sldMkLst>
          <pc:docMk/>
          <pc:sldMk cId="2984034196" sldId="261"/>
        </pc:sldMkLst>
        <pc:spChg chg="mod">
          <ac:chgData name="Jerry Fite" userId="5c817e7aab5c3f9a" providerId="LiveId" clId="{C01970DF-CA25-4E40-B922-894826FCC483}" dt="2026-04-26T12:01:20.181" v="242" actId="20577"/>
          <ac:spMkLst>
            <pc:docMk/>
            <pc:sldMk cId="2984034196" sldId="261"/>
            <ac:spMk id="2" creationId="{CA9F6531-8A23-1F45-D7C1-5BA65A950E23}"/>
          </ac:spMkLst>
        </pc:spChg>
        <pc:spChg chg="mod">
          <ac:chgData name="Jerry Fite" userId="5c817e7aab5c3f9a" providerId="LiveId" clId="{C01970DF-CA25-4E40-B922-894826FCC483}" dt="2026-04-26T12:19:21.901" v="556" actId="207"/>
          <ac:spMkLst>
            <pc:docMk/>
            <pc:sldMk cId="2984034196" sldId="261"/>
            <ac:spMk id="3" creationId="{132DC584-0607-ACBF-C84C-0A9257FFACC8}"/>
          </ac:spMkLst>
        </pc:spChg>
      </pc:sldChg>
      <pc:sldChg chg="modSp new mod modTransition">
        <pc:chgData name="Jerry Fite" userId="5c817e7aab5c3f9a" providerId="LiveId" clId="{C01970DF-CA25-4E40-B922-894826FCC483}" dt="2026-04-26T13:15:49.741" v="2234"/>
        <pc:sldMkLst>
          <pc:docMk/>
          <pc:sldMk cId="1967440959" sldId="262"/>
        </pc:sldMkLst>
        <pc:spChg chg="mod">
          <ac:chgData name="Jerry Fite" userId="5c817e7aab5c3f9a" providerId="LiveId" clId="{C01970DF-CA25-4E40-B922-894826FCC483}" dt="2026-04-26T12:21:23.840" v="599" actId="20577"/>
          <ac:spMkLst>
            <pc:docMk/>
            <pc:sldMk cId="1967440959" sldId="262"/>
            <ac:spMk id="2" creationId="{090DA1D9-129C-C6C1-72A2-CD400EFAF6E6}"/>
          </ac:spMkLst>
        </pc:spChg>
        <pc:spChg chg="mod">
          <ac:chgData name="Jerry Fite" userId="5c817e7aab5c3f9a" providerId="LiveId" clId="{C01970DF-CA25-4E40-B922-894826FCC483}" dt="2026-04-26T13:14:17.398" v="2229" actId="207"/>
          <ac:spMkLst>
            <pc:docMk/>
            <pc:sldMk cId="1967440959" sldId="262"/>
            <ac:spMk id="3" creationId="{332F8E78-5454-4097-8099-09E93721E455}"/>
          </ac:spMkLst>
        </pc:spChg>
      </pc:sldChg>
      <pc:sldChg chg="modSp add mod modTransition modAnim">
        <pc:chgData name="Jerry Fite" userId="5c817e7aab5c3f9a" providerId="LiveId" clId="{C01970DF-CA25-4E40-B922-894826FCC483}" dt="2026-04-26T13:16:05.470" v="2235"/>
        <pc:sldMkLst>
          <pc:docMk/>
          <pc:sldMk cId="2817238444" sldId="263"/>
        </pc:sldMkLst>
        <pc:spChg chg="mod">
          <ac:chgData name="Jerry Fite" userId="5c817e7aab5c3f9a" providerId="LiveId" clId="{C01970DF-CA25-4E40-B922-894826FCC483}" dt="2026-04-26T12:44:36.742" v="1475" actId="122"/>
          <ac:spMkLst>
            <pc:docMk/>
            <pc:sldMk cId="2817238444" sldId="263"/>
            <ac:spMk id="2" creationId="{B9C6035A-6056-5AE2-AD12-64274E1CEAF9}"/>
          </ac:spMkLst>
        </pc:spChg>
        <pc:spChg chg="mod">
          <ac:chgData name="Jerry Fite" userId="5c817e7aab5c3f9a" providerId="LiveId" clId="{C01970DF-CA25-4E40-B922-894826FCC483}" dt="2026-04-26T13:13:10.752" v="2221" actId="207"/>
          <ac:spMkLst>
            <pc:docMk/>
            <pc:sldMk cId="2817238444" sldId="263"/>
            <ac:spMk id="3" creationId="{846319BC-F57B-E092-61CE-12F43018DCEE}"/>
          </ac:spMkLst>
        </pc:spChg>
      </pc:sldChg>
      <pc:sldChg chg="new del">
        <pc:chgData name="Jerry Fite" userId="5c817e7aab5c3f9a" providerId="LiveId" clId="{C01970DF-CA25-4E40-B922-894826FCC483}" dt="2026-04-26T13:16:47.464" v="2239" actId="2696"/>
        <pc:sldMkLst>
          <pc:docMk/>
          <pc:sldMk cId="870560442" sldId="264"/>
        </pc:sldMkLst>
      </pc:sldChg>
      <pc:sldChg chg="addSp delSp modSp add mod ord modTransition modAnim">
        <pc:chgData name="Jerry Fite" userId="5c817e7aab5c3f9a" providerId="LiveId" clId="{C01970DF-CA25-4E40-B922-894826FCC483}" dt="2026-04-26T13:19:50.983" v="2250"/>
        <pc:sldMkLst>
          <pc:docMk/>
          <pc:sldMk cId="959343542" sldId="265"/>
        </pc:sldMkLst>
        <pc:spChg chg="add mod">
          <ac:chgData name="Jerry Fite" userId="5c817e7aab5c3f9a" providerId="LiveId" clId="{C01970DF-CA25-4E40-B922-894826FCC483}" dt="2026-04-26T12:59:37.594" v="1897" actId="20577"/>
          <ac:spMkLst>
            <pc:docMk/>
            <pc:sldMk cId="959343542" sldId="265"/>
            <ac:spMk id="2" creationId="{677E2B3A-C89B-535D-25B1-8845BC6F3941}"/>
          </ac:spMkLst>
        </pc:spChg>
        <pc:spChg chg="add del mod">
          <ac:chgData name="Jerry Fite" userId="5c817e7aab5c3f9a" providerId="LiveId" clId="{C01970DF-CA25-4E40-B922-894826FCC483}" dt="2026-04-26T13:04:57.157" v="1960" actId="478"/>
          <ac:spMkLst>
            <pc:docMk/>
            <pc:sldMk cId="959343542" sldId="265"/>
            <ac:spMk id="6" creationId="{2232BAA9-E433-CEA6-3E57-6B064E49FF86}"/>
          </ac:spMkLst>
        </pc:spChg>
        <pc:spChg chg="add mod">
          <ac:chgData name="Jerry Fite" userId="5c817e7aab5c3f9a" providerId="LiveId" clId="{C01970DF-CA25-4E40-B922-894826FCC483}" dt="2026-04-26T13:09:20.645" v="2180" actId="207"/>
          <ac:spMkLst>
            <pc:docMk/>
            <pc:sldMk cId="959343542" sldId="265"/>
            <ac:spMk id="10" creationId="{CE09B613-AA2F-9041-1814-0E354EEF3503}"/>
          </ac:spMkLst>
        </pc:spChg>
        <pc:spChg chg="mod">
          <ac:chgData name="Jerry Fite" userId="5c817e7aab5c3f9a" providerId="LiveId" clId="{C01970DF-CA25-4E40-B922-894826FCC483}" dt="2026-04-26T13:01:57.727" v="1958" actId="20577"/>
          <ac:spMkLst>
            <pc:docMk/>
            <pc:sldMk cId="959343542" sldId="265"/>
            <ac:spMk id="13" creationId="{A3810DBE-ED09-AB76-C6CC-C2DD805999DD}"/>
          </ac:spMkLst>
        </pc:spChg>
        <pc:spChg chg="del mod">
          <ac:chgData name="Jerry Fite" userId="5c817e7aab5c3f9a" providerId="LiveId" clId="{C01970DF-CA25-4E40-B922-894826FCC483}" dt="2026-04-26T13:05:06.127" v="1962" actId="478"/>
          <ac:spMkLst>
            <pc:docMk/>
            <pc:sldMk cId="959343542" sldId="265"/>
            <ac:spMk id="17" creationId="{809BE79C-2477-338B-2DEB-AF97930DBA48}"/>
          </ac:spMkLst>
        </pc:spChg>
        <pc:picChg chg="mod">
          <ac:chgData name="Jerry Fite" userId="5c817e7aab5c3f9a" providerId="LiveId" clId="{C01970DF-CA25-4E40-B922-894826FCC483}" dt="2026-04-26T12:58:20.677" v="1872" actId="1076"/>
          <ac:picMkLst>
            <pc:docMk/>
            <pc:sldMk cId="959343542" sldId="265"/>
            <ac:picMk id="1026" creationId="{A70A3516-A679-6BB9-8B2D-3581E4137A7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193603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227539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2041602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3157469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2260716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2587465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1436614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384045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3590793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3760380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850ABA-0190-4DEC-92E3-A7F36A8BC07D}" type="datetimeFigureOut">
              <a:rPr lang="en-US" smtClean="0"/>
              <a:t>4/26/2026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3588F5-3A65-4364-9BEB-FD00105E07F0}" type="slidenum">
              <a:rPr lang="en-US" smtClean="0"/>
              <a:t>‹#›</a:t>
            </a:fld>
            <a:endParaRPr lang="en-US" dirty="0"/>
          </a:p>
        </p:txBody>
      </p:sp>
    </p:spTree>
    <p:extLst>
      <p:ext uri="{BB962C8B-B14F-4D97-AF65-F5344CB8AC3E}">
        <p14:creationId xmlns:p14="http://schemas.microsoft.com/office/powerpoint/2010/main" val="2701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850ABA-0190-4DEC-92E3-A7F36A8BC07D}" type="datetimeFigureOut">
              <a:rPr lang="en-US" smtClean="0"/>
              <a:t>4/26/2026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3588F5-3A65-4364-9BEB-FD00105E07F0}" type="slidenum">
              <a:rPr lang="en-US" smtClean="0"/>
              <a:t>‹#›</a:t>
            </a:fld>
            <a:endParaRPr lang="en-US" dirty="0"/>
          </a:p>
        </p:txBody>
      </p:sp>
    </p:spTree>
    <p:extLst>
      <p:ext uri="{BB962C8B-B14F-4D97-AF65-F5344CB8AC3E}">
        <p14:creationId xmlns:p14="http://schemas.microsoft.com/office/powerpoint/2010/main" val="2688584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biblehub.com/grammar/greek.ht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1FC8-7003-86AB-FD96-0B582485B44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79154917-EED5-0D9C-CC87-C0DDE2F8C73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7874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age 85 | Clouds series Images - Free Download on Freepik">
            <a:extLst>
              <a:ext uri="{FF2B5EF4-FFF2-40B4-BE49-F238E27FC236}">
                <a16:creationId xmlns:a16="http://schemas.microsoft.com/office/drawing/2014/main" id="{729B6A79-46C5-2F78-F944-9180EF8E4BC8}"/>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24721" y="-18648"/>
            <a:ext cx="9108077" cy="708006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7E7ADD7-7A38-8E51-FA54-842EA92ED243}"/>
              </a:ext>
            </a:extLst>
          </p:cNvPr>
          <p:cNvSpPr txBox="1"/>
          <p:nvPr/>
        </p:nvSpPr>
        <p:spPr>
          <a:xfrm>
            <a:off x="-93073" y="5745871"/>
            <a:ext cx="4683034" cy="707886"/>
          </a:xfrm>
          <a:prstGeom prst="rect">
            <a:avLst/>
          </a:prstGeom>
          <a:noFill/>
        </p:spPr>
        <p:txBody>
          <a:bodyPr wrap="square">
            <a:spAutoFit/>
          </a:bodyPr>
          <a:lstStyle/>
          <a:p>
            <a:pPr algn="ctr"/>
            <a:r>
              <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“Caught Up”</a:t>
            </a:r>
          </a:p>
        </p:txBody>
      </p:sp>
      <p:sp>
        <p:nvSpPr>
          <p:cNvPr id="4" name="Arrow: Up 3">
            <a:extLst>
              <a:ext uri="{FF2B5EF4-FFF2-40B4-BE49-F238E27FC236}">
                <a16:creationId xmlns:a16="http://schemas.microsoft.com/office/drawing/2014/main" id="{859F5A74-80B9-9A3F-FE79-C440017C9A38}"/>
              </a:ext>
            </a:extLst>
          </p:cNvPr>
          <p:cNvSpPr/>
          <p:nvPr/>
        </p:nvSpPr>
        <p:spPr>
          <a:xfrm rot="3219627">
            <a:off x="2489053" y="3560009"/>
            <a:ext cx="1397726" cy="2290764"/>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3B7E8A5-CD46-9924-7B28-0F59F00D7957}"/>
              </a:ext>
            </a:extLst>
          </p:cNvPr>
          <p:cNvSpPr txBox="1"/>
          <p:nvPr/>
        </p:nvSpPr>
        <p:spPr>
          <a:xfrm rot="19310458">
            <a:off x="2389043" y="4445928"/>
            <a:ext cx="1452828" cy="584775"/>
          </a:xfrm>
          <a:prstGeom prst="rect">
            <a:avLst/>
          </a:prstGeom>
          <a:noFill/>
        </p:spPr>
        <p:txBody>
          <a:bodyPr wrap="square" rtlCol="0">
            <a:spAutoFit/>
          </a:bodyPr>
          <a:lstStyle/>
          <a:p>
            <a:r>
              <a:rPr lang="en-US" sz="3200" dirty="0">
                <a:solidFill>
                  <a:schemeClr val="bg1"/>
                </a:solidFill>
              </a:rPr>
              <a:t>for the </a:t>
            </a:r>
          </a:p>
        </p:txBody>
      </p:sp>
      <p:sp>
        <p:nvSpPr>
          <p:cNvPr id="7" name="TextBox 6">
            <a:extLst>
              <a:ext uri="{FF2B5EF4-FFF2-40B4-BE49-F238E27FC236}">
                <a16:creationId xmlns:a16="http://schemas.microsoft.com/office/drawing/2014/main" id="{841CC80D-247D-B006-470E-6A86C141C4C7}"/>
              </a:ext>
            </a:extLst>
          </p:cNvPr>
          <p:cNvSpPr txBox="1"/>
          <p:nvPr/>
        </p:nvSpPr>
        <p:spPr>
          <a:xfrm>
            <a:off x="3606437" y="3325351"/>
            <a:ext cx="3288574" cy="707886"/>
          </a:xfrm>
          <a:prstGeom prst="rect">
            <a:avLst/>
          </a:prstGeom>
          <a:noFill/>
        </p:spPr>
        <p:txBody>
          <a:bodyPr wrap="square">
            <a:spAutoFit/>
          </a:bodyPr>
          <a:lstStyle/>
          <a:p>
            <a:r>
              <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“Meeting” </a:t>
            </a:r>
            <a:endParaRPr lang="en-US" sz="4000" dirty="0"/>
          </a:p>
        </p:txBody>
      </p:sp>
      <p:sp>
        <p:nvSpPr>
          <p:cNvPr id="9" name="Arrow: Up 8">
            <a:extLst>
              <a:ext uri="{FF2B5EF4-FFF2-40B4-BE49-F238E27FC236}">
                <a16:creationId xmlns:a16="http://schemas.microsoft.com/office/drawing/2014/main" id="{C011E5E3-B7D5-68B0-276F-16A81F05DA8E}"/>
              </a:ext>
            </a:extLst>
          </p:cNvPr>
          <p:cNvSpPr/>
          <p:nvPr/>
        </p:nvSpPr>
        <p:spPr>
          <a:xfrm rot="3219627">
            <a:off x="5346002" y="1071438"/>
            <a:ext cx="1512426" cy="2581593"/>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8C16824A-3620-4645-2C79-1A038AB86D14}"/>
              </a:ext>
            </a:extLst>
          </p:cNvPr>
          <p:cNvSpPr txBox="1"/>
          <p:nvPr/>
        </p:nvSpPr>
        <p:spPr>
          <a:xfrm rot="19253700">
            <a:off x="4914331" y="2080140"/>
            <a:ext cx="2381433" cy="584775"/>
          </a:xfrm>
          <a:prstGeom prst="rect">
            <a:avLst/>
          </a:prstGeom>
          <a:noFill/>
        </p:spPr>
        <p:txBody>
          <a:bodyPr wrap="square" rtlCol="0">
            <a:spAutoFit/>
          </a:bodyPr>
          <a:lstStyle/>
          <a:p>
            <a:r>
              <a:rPr lang="en-US" sz="3200" dirty="0">
                <a:solidFill>
                  <a:schemeClr val="bg1"/>
                </a:solidFill>
              </a:rPr>
              <a:t>Of the Lord </a:t>
            </a:r>
          </a:p>
        </p:txBody>
      </p:sp>
      <p:sp>
        <p:nvSpPr>
          <p:cNvPr id="11" name="TextBox 10">
            <a:extLst>
              <a:ext uri="{FF2B5EF4-FFF2-40B4-BE49-F238E27FC236}">
                <a16:creationId xmlns:a16="http://schemas.microsoft.com/office/drawing/2014/main" id="{0253B788-6297-79AB-9E50-E16236314761}"/>
              </a:ext>
            </a:extLst>
          </p:cNvPr>
          <p:cNvSpPr txBox="1"/>
          <p:nvPr/>
        </p:nvSpPr>
        <p:spPr>
          <a:xfrm>
            <a:off x="5637427" y="726653"/>
            <a:ext cx="3599645" cy="707886"/>
          </a:xfrm>
          <a:prstGeom prst="rect">
            <a:avLst/>
          </a:prstGeom>
          <a:noFill/>
        </p:spPr>
        <p:txBody>
          <a:bodyPr wrap="square">
            <a:spAutoFit/>
          </a:bodyPr>
          <a:lstStyle/>
          <a:p>
            <a:pPr algn="ctr"/>
            <a:r>
              <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in the air”</a:t>
            </a:r>
          </a:p>
        </p:txBody>
      </p:sp>
      <p:sp>
        <p:nvSpPr>
          <p:cNvPr id="13" name="TextBox 12">
            <a:extLst>
              <a:ext uri="{FF2B5EF4-FFF2-40B4-BE49-F238E27FC236}">
                <a16:creationId xmlns:a16="http://schemas.microsoft.com/office/drawing/2014/main" id="{EF00ED18-CB55-0A27-BD60-1E43107E034C}"/>
              </a:ext>
            </a:extLst>
          </p:cNvPr>
          <p:cNvSpPr txBox="1"/>
          <p:nvPr/>
        </p:nvSpPr>
        <p:spPr>
          <a:xfrm>
            <a:off x="174454" y="-18648"/>
            <a:ext cx="4689566" cy="3539430"/>
          </a:xfrm>
          <a:prstGeom prst="rect">
            <a:avLst/>
          </a:prstGeom>
          <a:noFill/>
        </p:spPr>
        <p:txBody>
          <a:bodyPr wrap="square">
            <a:spAutoFit/>
          </a:bodyPr>
          <a:lstStyle/>
          <a:p>
            <a:r>
              <a:rPr lang="en-US" sz="3200" b="1" dirty="0"/>
              <a:t>Then we who are alive and remain shall be caught up together with them in the clouds to meet the Lord in the air...</a:t>
            </a:r>
          </a:p>
          <a:p>
            <a:r>
              <a:rPr lang="en-US" sz="3200" b="1" dirty="0"/>
              <a:t>		I Thess. 4:17</a:t>
            </a:r>
          </a:p>
        </p:txBody>
      </p:sp>
    </p:spTree>
    <p:extLst>
      <p:ext uri="{BB962C8B-B14F-4D97-AF65-F5344CB8AC3E}">
        <p14:creationId xmlns:p14="http://schemas.microsoft.com/office/powerpoint/2010/main" val="2590666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F6531-8A23-1F45-D7C1-5BA65A950E23}"/>
              </a:ext>
            </a:extLst>
          </p:cNvPr>
          <p:cNvSpPr>
            <a:spLocks noGrp="1"/>
          </p:cNvSpPr>
          <p:nvPr>
            <p:ph type="title"/>
          </p:nvPr>
        </p:nvSpPr>
        <p:spPr/>
        <p:txBody>
          <a:bodyPr/>
          <a:lstStyle/>
          <a:p>
            <a:r>
              <a:rPr lang="en-US" dirty="0"/>
              <a:t>          Asleep- sleeping – death </a:t>
            </a:r>
          </a:p>
        </p:txBody>
      </p:sp>
      <p:sp>
        <p:nvSpPr>
          <p:cNvPr id="3" name="Content Placeholder 2">
            <a:extLst>
              <a:ext uri="{FF2B5EF4-FFF2-40B4-BE49-F238E27FC236}">
                <a16:creationId xmlns:a16="http://schemas.microsoft.com/office/drawing/2014/main" id="{132DC584-0607-ACBF-C84C-0A9257FFACC8}"/>
              </a:ext>
            </a:extLst>
          </p:cNvPr>
          <p:cNvSpPr>
            <a:spLocks noGrp="1"/>
          </p:cNvSpPr>
          <p:nvPr>
            <p:ph idx="1"/>
          </p:nvPr>
        </p:nvSpPr>
        <p:spPr/>
        <p:txBody>
          <a:bodyPr/>
          <a:lstStyle/>
          <a:p>
            <a:r>
              <a:rPr lang="en-US" b="1" dirty="0"/>
              <a:t>Lazarus was asleep – death </a:t>
            </a:r>
            <a:r>
              <a:rPr lang="en-US" dirty="0"/>
              <a:t>- </a:t>
            </a:r>
            <a:r>
              <a:rPr lang="en-US" dirty="0">
                <a:solidFill>
                  <a:srgbClr val="C00000"/>
                </a:solidFill>
              </a:rPr>
              <a:t>Jn. 11:11-14</a:t>
            </a:r>
          </a:p>
          <a:p>
            <a:r>
              <a:rPr lang="en-US" b="1" dirty="0"/>
              <a:t>Some of the Thessalonian Christians had died </a:t>
            </a:r>
            <a:r>
              <a:rPr lang="en-US" dirty="0"/>
              <a:t>(fallen asleep) – </a:t>
            </a:r>
            <a:r>
              <a:rPr lang="en-US" dirty="0">
                <a:solidFill>
                  <a:srgbClr val="C00000"/>
                </a:solidFill>
              </a:rPr>
              <a:t>I Thess. 4:13</a:t>
            </a:r>
          </a:p>
          <a:p>
            <a:r>
              <a:rPr lang="en-US" b="1" dirty="0"/>
              <a:t>Died in a living relationship with Jesus Christ </a:t>
            </a:r>
            <a:r>
              <a:rPr lang="en-US" dirty="0"/>
              <a:t>– died in Christ – </a:t>
            </a:r>
            <a:r>
              <a:rPr lang="en-US" dirty="0">
                <a:solidFill>
                  <a:srgbClr val="C00000"/>
                </a:solidFill>
              </a:rPr>
              <a:t>I Thess. 4: 14, 15-16</a:t>
            </a:r>
          </a:p>
        </p:txBody>
      </p:sp>
    </p:spTree>
    <p:extLst>
      <p:ext uri="{BB962C8B-B14F-4D97-AF65-F5344CB8AC3E}">
        <p14:creationId xmlns:p14="http://schemas.microsoft.com/office/powerpoint/2010/main" val="298403419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DA1D9-129C-C6C1-72A2-CD400EFAF6E6}"/>
              </a:ext>
            </a:extLst>
          </p:cNvPr>
          <p:cNvSpPr>
            <a:spLocks noGrp="1"/>
          </p:cNvSpPr>
          <p:nvPr>
            <p:ph type="title"/>
          </p:nvPr>
        </p:nvSpPr>
        <p:spPr/>
        <p:txBody>
          <a:bodyPr/>
          <a:lstStyle/>
          <a:p>
            <a:r>
              <a:rPr lang="en-US" dirty="0"/>
              <a:t>      Blessings of Dying In Christ... </a:t>
            </a:r>
          </a:p>
        </p:txBody>
      </p:sp>
      <p:sp>
        <p:nvSpPr>
          <p:cNvPr id="3" name="Content Placeholder 2">
            <a:extLst>
              <a:ext uri="{FF2B5EF4-FFF2-40B4-BE49-F238E27FC236}">
                <a16:creationId xmlns:a16="http://schemas.microsoft.com/office/drawing/2014/main" id="{332F8E78-5454-4097-8099-09E93721E455}"/>
              </a:ext>
            </a:extLst>
          </p:cNvPr>
          <p:cNvSpPr>
            <a:spLocks noGrp="1"/>
          </p:cNvSpPr>
          <p:nvPr>
            <p:ph idx="1"/>
          </p:nvPr>
        </p:nvSpPr>
        <p:spPr/>
        <p:txBody>
          <a:bodyPr>
            <a:normAutofit/>
          </a:bodyPr>
          <a:lstStyle/>
          <a:p>
            <a:r>
              <a:rPr lang="en-US" b="1" dirty="0"/>
              <a:t>Our loved ones can SORROW ...but do so in HOPE </a:t>
            </a:r>
            <a:r>
              <a:rPr lang="en-US" dirty="0">
                <a:solidFill>
                  <a:srgbClr val="C00000"/>
                </a:solidFill>
              </a:rPr>
              <a:t>(I Thess 4: 14, Col. 1:5)</a:t>
            </a:r>
          </a:p>
          <a:p>
            <a:r>
              <a:rPr lang="en-US" b="1" dirty="0"/>
              <a:t>Hope for what? </a:t>
            </a:r>
            <a:r>
              <a:rPr lang="en-US" dirty="0"/>
              <a:t>–Like Jesus was raised so Christians who have died in the Lord will be raised to ever be with the Lord – having  eternal life </a:t>
            </a:r>
            <a:r>
              <a:rPr lang="en-US" dirty="0">
                <a:solidFill>
                  <a:srgbClr val="C00000"/>
                </a:solidFill>
              </a:rPr>
              <a:t>( I Thess. 4:15-17, Jn. 5:29)</a:t>
            </a:r>
          </a:p>
          <a:p>
            <a:pPr marL="0" indent="0">
              <a:buNone/>
            </a:pPr>
            <a:endParaRPr lang="en-US" dirty="0"/>
          </a:p>
        </p:txBody>
      </p:sp>
    </p:spTree>
    <p:extLst>
      <p:ext uri="{BB962C8B-B14F-4D97-AF65-F5344CB8AC3E}">
        <p14:creationId xmlns:p14="http://schemas.microsoft.com/office/powerpoint/2010/main" val="196744095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D341B-154E-50B9-61EC-C040B6040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C6035A-6056-5AE2-AD12-64274E1CEAF9}"/>
              </a:ext>
            </a:extLst>
          </p:cNvPr>
          <p:cNvSpPr>
            <a:spLocks noGrp="1"/>
          </p:cNvSpPr>
          <p:nvPr>
            <p:ph type="title"/>
          </p:nvPr>
        </p:nvSpPr>
        <p:spPr/>
        <p:txBody>
          <a:bodyPr/>
          <a:lstStyle/>
          <a:p>
            <a:pPr algn="ctr"/>
            <a:r>
              <a:rPr lang="en-US" dirty="0"/>
              <a:t>      Details of the Lord’s descent from heaven </a:t>
            </a:r>
          </a:p>
        </p:txBody>
      </p:sp>
      <p:sp>
        <p:nvSpPr>
          <p:cNvPr id="3" name="Content Placeholder 2">
            <a:extLst>
              <a:ext uri="{FF2B5EF4-FFF2-40B4-BE49-F238E27FC236}">
                <a16:creationId xmlns:a16="http://schemas.microsoft.com/office/drawing/2014/main" id="{846319BC-F57B-E092-61CE-12F43018DCEE}"/>
              </a:ext>
            </a:extLst>
          </p:cNvPr>
          <p:cNvSpPr>
            <a:spLocks noGrp="1"/>
          </p:cNvSpPr>
          <p:nvPr>
            <p:ph idx="1"/>
          </p:nvPr>
        </p:nvSpPr>
        <p:spPr/>
        <p:txBody>
          <a:bodyPr>
            <a:normAutofit/>
          </a:bodyPr>
          <a:lstStyle/>
          <a:p>
            <a:r>
              <a:rPr lang="en-US" b="1" dirty="0"/>
              <a:t>Will the Lord’s descent from heaven be silent? (with a shout, voice of the arch-angel, and the trump of God)</a:t>
            </a:r>
            <a:r>
              <a:rPr lang="en-US" dirty="0"/>
              <a:t> </a:t>
            </a:r>
            <a:r>
              <a:rPr lang="en-US" dirty="0">
                <a:solidFill>
                  <a:srgbClr val="C00000"/>
                </a:solidFill>
              </a:rPr>
              <a:t>(I Thess. 4:16)</a:t>
            </a:r>
          </a:p>
          <a:p>
            <a:r>
              <a:rPr lang="en-US" b="1" dirty="0"/>
              <a:t>Dead in Christ will rise first </a:t>
            </a:r>
            <a:r>
              <a:rPr lang="en-US" dirty="0"/>
              <a:t>– Christians alive will join them being caught up in the clouds to the meeting with the Lord in the air                               </a:t>
            </a:r>
            <a:r>
              <a:rPr lang="en-US" dirty="0">
                <a:solidFill>
                  <a:srgbClr val="C00000"/>
                </a:solidFill>
              </a:rPr>
              <a:t>(I Thess. 4: 16-17)</a:t>
            </a:r>
          </a:p>
          <a:p>
            <a:r>
              <a:rPr lang="en-US" b="1" dirty="0"/>
              <a:t>Live Christians will be changed </a:t>
            </a:r>
            <a:r>
              <a:rPr lang="en-US" dirty="0"/>
              <a:t>– in a “twinkling of an eye” </a:t>
            </a:r>
            <a:r>
              <a:rPr lang="en-US" dirty="0">
                <a:solidFill>
                  <a:srgbClr val="C00000"/>
                </a:solidFill>
              </a:rPr>
              <a:t>(I Cor. 15:52)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172384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2E6ED-566D-9F03-108F-596FC34F2380}"/>
              </a:ext>
            </a:extLst>
          </p:cNvPr>
          <p:cNvSpPr>
            <a:spLocks noGrp="1"/>
          </p:cNvSpPr>
          <p:nvPr>
            <p:ph type="title"/>
          </p:nvPr>
        </p:nvSpPr>
        <p:spPr/>
        <p:txBody>
          <a:bodyPr>
            <a:normAutofit/>
          </a:bodyPr>
          <a:lstStyle/>
          <a:p>
            <a:r>
              <a:rPr lang="en-US" dirty="0">
                <a:solidFill>
                  <a:srgbClr val="001320"/>
                </a:solidFill>
                <a:latin typeface="Cardo"/>
              </a:rPr>
              <a:t>                   </a:t>
            </a:r>
            <a:r>
              <a:rPr lang="el-GR" dirty="0">
                <a:solidFill>
                  <a:srgbClr val="001320"/>
                </a:solidFill>
                <a:latin typeface="Cardo"/>
              </a:rPr>
              <a:t>εἰς</a:t>
            </a:r>
            <a:r>
              <a:rPr lang="en-US" dirty="0">
                <a:solidFill>
                  <a:srgbClr val="001320"/>
                </a:solidFill>
                <a:latin typeface="Cardo"/>
              </a:rPr>
              <a:t>  </a:t>
            </a:r>
            <a:r>
              <a:rPr lang="el-GR" dirty="0">
                <a:solidFill>
                  <a:srgbClr val="001320"/>
                </a:solidFill>
                <a:latin typeface="Cardo"/>
              </a:rPr>
              <a:t>ἀπάντησιν</a:t>
            </a:r>
            <a:br>
              <a:rPr lang="en-US" dirty="0"/>
            </a:br>
            <a:endParaRPr lang="en-US" dirty="0"/>
          </a:p>
        </p:txBody>
      </p:sp>
      <p:sp>
        <p:nvSpPr>
          <p:cNvPr id="3" name="Content Placeholder 2">
            <a:extLst>
              <a:ext uri="{FF2B5EF4-FFF2-40B4-BE49-F238E27FC236}">
                <a16:creationId xmlns:a16="http://schemas.microsoft.com/office/drawing/2014/main" id="{CD892E8C-8FDA-5F7B-53E3-9204912959CF}"/>
              </a:ext>
            </a:extLst>
          </p:cNvPr>
          <p:cNvSpPr>
            <a:spLocks noGrp="1"/>
          </p:cNvSpPr>
          <p:nvPr>
            <p:ph idx="1"/>
          </p:nvPr>
        </p:nvSpPr>
        <p:spPr/>
        <p:txBody>
          <a:bodyPr>
            <a:normAutofit/>
          </a:bodyPr>
          <a:lstStyle/>
          <a:p>
            <a:r>
              <a:rPr lang="en-US" dirty="0"/>
              <a:t>“And at midnight a cry was heard: ‘Behold, the bridegroom is coming; go out to meet him! (</a:t>
            </a:r>
            <a:r>
              <a:rPr lang="en-US" dirty="0">
                <a:solidFill>
                  <a:srgbClr val="C00000"/>
                </a:solidFill>
              </a:rPr>
              <a:t>Matthew 25:6)</a:t>
            </a:r>
          </a:p>
          <a:p>
            <a:r>
              <a:rPr lang="en-US" dirty="0"/>
              <a:t>...we found brethren, and were invited to stay with them seven days. And so we went toward Rome. And from there, when the brethren heard about us, they came to meet us as far as Appii Forum and Three Inns. When Paul saw them, he thanked God and took courage.                             </a:t>
            </a:r>
            <a:r>
              <a:rPr lang="en-US" dirty="0">
                <a:solidFill>
                  <a:srgbClr val="C00000"/>
                </a:solidFill>
              </a:rPr>
              <a:t>(Acts 28:14-15)</a:t>
            </a:r>
          </a:p>
          <a:p>
            <a:pPr marL="0" indent="0">
              <a:buNone/>
            </a:pPr>
            <a:endParaRPr lang="en-US" dirty="0"/>
          </a:p>
        </p:txBody>
      </p:sp>
    </p:spTree>
    <p:extLst>
      <p:ext uri="{BB962C8B-B14F-4D97-AF65-F5344CB8AC3E}">
        <p14:creationId xmlns:p14="http://schemas.microsoft.com/office/powerpoint/2010/main" val="222472545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FBF1A-732E-1AFC-473C-A8ADF2932E84}"/>
            </a:ext>
          </a:extLst>
        </p:cNvPr>
        <p:cNvGrpSpPr/>
        <p:nvPr/>
      </p:nvGrpSpPr>
      <p:grpSpPr>
        <a:xfrm>
          <a:off x="0" y="0"/>
          <a:ext cx="0" cy="0"/>
          <a:chOff x="0" y="0"/>
          <a:chExt cx="0" cy="0"/>
        </a:xfrm>
      </p:grpSpPr>
      <p:pic>
        <p:nvPicPr>
          <p:cNvPr id="1026" name="Picture 2" descr="Page 85 | Clouds series Images - Free Download on Freepik">
            <a:extLst>
              <a:ext uri="{FF2B5EF4-FFF2-40B4-BE49-F238E27FC236}">
                <a16:creationId xmlns:a16="http://schemas.microsoft.com/office/drawing/2014/main" id="{A70A3516-A679-6BB9-8B2D-3581E4137A7B}"/>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35922" y="0"/>
            <a:ext cx="9108077" cy="708006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EFC11E8-7CB3-48C1-2F7E-2211313E58D9}"/>
              </a:ext>
            </a:extLst>
          </p:cNvPr>
          <p:cNvSpPr txBox="1"/>
          <p:nvPr/>
        </p:nvSpPr>
        <p:spPr>
          <a:xfrm>
            <a:off x="-93073" y="5745871"/>
            <a:ext cx="4683034" cy="707886"/>
          </a:xfrm>
          <a:prstGeom prst="rect">
            <a:avLst/>
          </a:prstGeom>
          <a:noFill/>
        </p:spPr>
        <p:txBody>
          <a:bodyPr wrap="square">
            <a:spAutoFit/>
          </a:bodyPr>
          <a:lstStyle/>
          <a:p>
            <a:pPr algn="ctr"/>
            <a:r>
              <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“Caught Up”</a:t>
            </a:r>
          </a:p>
        </p:txBody>
      </p:sp>
      <p:sp>
        <p:nvSpPr>
          <p:cNvPr id="4" name="Arrow: Up 3">
            <a:extLst>
              <a:ext uri="{FF2B5EF4-FFF2-40B4-BE49-F238E27FC236}">
                <a16:creationId xmlns:a16="http://schemas.microsoft.com/office/drawing/2014/main" id="{459E06A6-E10A-8543-FA5C-76B2B2421298}"/>
              </a:ext>
            </a:extLst>
          </p:cNvPr>
          <p:cNvSpPr/>
          <p:nvPr/>
        </p:nvSpPr>
        <p:spPr>
          <a:xfrm rot="3219627">
            <a:off x="2489053" y="3560009"/>
            <a:ext cx="1397726" cy="2290764"/>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67FA74C-A86D-8DCE-62A1-FD7BCA994D33}"/>
              </a:ext>
            </a:extLst>
          </p:cNvPr>
          <p:cNvSpPr txBox="1"/>
          <p:nvPr/>
        </p:nvSpPr>
        <p:spPr>
          <a:xfrm rot="19310458">
            <a:off x="2389043" y="4445928"/>
            <a:ext cx="1452828" cy="584775"/>
          </a:xfrm>
          <a:prstGeom prst="rect">
            <a:avLst/>
          </a:prstGeom>
          <a:noFill/>
        </p:spPr>
        <p:txBody>
          <a:bodyPr wrap="square" rtlCol="0">
            <a:spAutoFit/>
          </a:bodyPr>
          <a:lstStyle/>
          <a:p>
            <a:r>
              <a:rPr lang="en-US" sz="3200" dirty="0">
                <a:solidFill>
                  <a:schemeClr val="bg1"/>
                </a:solidFill>
              </a:rPr>
              <a:t>for the </a:t>
            </a:r>
          </a:p>
        </p:txBody>
      </p:sp>
      <p:sp>
        <p:nvSpPr>
          <p:cNvPr id="7" name="TextBox 6">
            <a:extLst>
              <a:ext uri="{FF2B5EF4-FFF2-40B4-BE49-F238E27FC236}">
                <a16:creationId xmlns:a16="http://schemas.microsoft.com/office/drawing/2014/main" id="{F4E3D3A9-12F2-0AA4-C699-2702428D78EC}"/>
              </a:ext>
            </a:extLst>
          </p:cNvPr>
          <p:cNvSpPr txBox="1"/>
          <p:nvPr/>
        </p:nvSpPr>
        <p:spPr>
          <a:xfrm>
            <a:off x="3606437" y="3325351"/>
            <a:ext cx="3288574" cy="707886"/>
          </a:xfrm>
          <a:prstGeom prst="rect">
            <a:avLst/>
          </a:prstGeom>
          <a:noFill/>
        </p:spPr>
        <p:txBody>
          <a:bodyPr wrap="square">
            <a:spAutoFit/>
          </a:bodyPr>
          <a:lstStyle/>
          <a:p>
            <a:r>
              <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“Meeting” </a:t>
            </a:r>
            <a:endParaRPr lang="en-US" sz="4000" dirty="0"/>
          </a:p>
        </p:txBody>
      </p:sp>
      <p:sp>
        <p:nvSpPr>
          <p:cNvPr id="9" name="Arrow: Up 8">
            <a:extLst>
              <a:ext uri="{FF2B5EF4-FFF2-40B4-BE49-F238E27FC236}">
                <a16:creationId xmlns:a16="http://schemas.microsoft.com/office/drawing/2014/main" id="{A0A4D51D-CC00-2AD6-2BFA-5FA3006D197A}"/>
              </a:ext>
            </a:extLst>
          </p:cNvPr>
          <p:cNvSpPr/>
          <p:nvPr/>
        </p:nvSpPr>
        <p:spPr>
          <a:xfrm rot="3219627">
            <a:off x="5346002" y="1071438"/>
            <a:ext cx="1512426" cy="2581593"/>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0F5DCA9-24E9-E6A2-A39F-A05621CB7B8D}"/>
              </a:ext>
            </a:extLst>
          </p:cNvPr>
          <p:cNvSpPr txBox="1"/>
          <p:nvPr/>
        </p:nvSpPr>
        <p:spPr>
          <a:xfrm rot="19253700">
            <a:off x="4914331" y="2080140"/>
            <a:ext cx="2381433" cy="584775"/>
          </a:xfrm>
          <a:prstGeom prst="rect">
            <a:avLst/>
          </a:prstGeom>
          <a:noFill/>
        </p:spPr>
        <p:txBody>
          <a:bodyPr wrap="square" rtlCol="0">
            <a:spAutoFit/>
          </a:bodyPr>
          <a:lstStyle/>
          <a:p>
            <a:r>
              <a:rPr lang="en-US" sz="3200" dirty="0">
                <a:solidFill>
                  <a:schemeClr val="bg1"/>
                </a:solidFill>
              </a:rPr>
              <a:t>Of the Lord </a:t>
            </a:r>
          </a:p>
        </p:txBody>
      </p:sp>
      <p:sp>
        <p:nvSpPr>
          <p:cNvPr id="11" name="TextBox 10">
            <a:extLst>
              <a:ext uri="{FF2B5EF4-FFF2-40B4-BE49-F238E27FC236}">
                <a16:creationId xmlns:a16="http://schemas.microsoft.com/office/drawing/2014/main" id="{6A2CAF4E-244B-FACF-FFD9-7A5BEA271A2A}"/>
              </a:ext>
            </a:extLst>
          </p:cNvPr>
          <p:cNvSpPr txBox="1"/>
          <p:nvPr/>
        </p:nvSpPr>
        <p:spPr>
          <a:xfrm>
            <a:off x="5637427" y="726653"/>
            <a:ext cx="3599645" cy="707886"/>
          </a:xfrm>
          <a:prstGeom prst="rect">
            <a:avLst/>
          </a:prstGeom>
          <a:noFill/>
        </p:spPr>
        <p:txBody>
          <a:bodyPr wrap="square">
            <a:spAutoFit/>
          </a:bodyPr>
          <a:lstStyle/>
          <a:p>
            <a:pPr algn="ctr"/>
            <a:r>
              <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in the air”</a:t>
            </a:r>
          </a:p>
        </p:txBody>
      </p:sp>
      <p:sp>
        <p:nvSpPr>
          <p:cNvPr id="13" name="TextBox 12">
            <a:extLst>
              <a:ext uri="{FF2B5EF4-FFF2-40B4-BE49-F238E27FC236}">
                <a16:creationId xmlns:a16="http://schemas.microsoft.com/office/drawing/2014/main" id="{A3810DBE-ED09-AB76-C6CC-C2DD805999DD}"/>
              </a:ext>
            </a:extLst>
          </p:cNvPr>
          <p:cNvSpPr txBox="1"/>
          <p:nvPr/>
        </p:nvSpPr>
        <p:spPr>
          <a:xfrm>
            <a:off x="174454" y="-18648"/>
            <a:ext cx="4689566" cy="2062103"/>
          </a:xfrm>
          <a:prstGeom prst="rect">
            <a:avLst/>
          </a:prstGeom>
          <a:noFill/>
        </p:spPr>
        <p:txBody>
          <a:bodyPr wrap="square">
            <a:spAutoFit/>
          </a:bodyPr>
          <a:lstStyle/>
          <a:p>
            <a:r>
              <a:rPr lang="en-US" sz="3200" b="1" dirty="0"/>
              <a:t>Knowledge  and Comfort for the  faithful Christian</a:t>
            </a:r>
          </a:p>
          <a:p>
            <a:r>
              <a:rPr lang="en-US" sz="3200" b="1" dirty="0"/>
              <a:t>		</a:t>
            </a:r>
          </a:p>
        </p:txBody>
      </p:sp>
      <p:sp>
        <p:nvSpPr>
          <p:cNvPr id="19" name="TextBox 18">
            <a:extLst>
              <a:ext uri="{FF2B5EF4-FFF2-40B4-BE49-F238E27FC236}">
                <a16:creationId xmlns:a16="http://schemas.microsoft.com/office/drawing/2014/main" id="{3DD09451-3E94-EE5E-80DB-A2AE7DC3C1F4}"/>
              </a:ext>
            </a:extLst>
          </p:cNvPr>
          <p:cNvSpPr txBox="1"/>
          <p:nvPr/>
        </p:nvSpPr>
        <p:spPr>
          <a:xfrm>
            <a:off x="5250724" y="4956263"/>
            <a:ext cx="771253" cy="584775"/>
          </a:xfrm>
          <a:prstGeom prst="rect">
            <a:avLst/>
          </a:prstGeom>
          <a:noFill/>
        </p:spPr>
        <p:txBody>
          <a:bodyPr wrap="square">
            <a:spAutoFit/>
          </a:bodyPr>
          <a:lstStyle/>
          <a:p>
            <a:r>
              <a:rPr lang="el-GR" sz="3200" b="0" i="0" dirty="0">
                <a:solidFill>
                  <a:srgbClr val="001320"/>
                </a:solidFill>
                <a:effectLst/>
                <a:latin typeface="Cardo"/>
              </a:rPr>
              <a:t>εἰς</a:t>
            </a:r>
            <a:endParaRPr lang="en-US" sz="3200" dirty="0"/>
          </a:p>
        </p:txBody>
      </p:sp>
      <p:sp>
        <p:nvSpPr>
          <p:cNvPr id="21" name="TextBox 20">
            <a:extLst>
              <a:ext uri="{FF2B5EF4-FFF2-40B4-BE49-F238E27FC236}">
                <a16:creationId xmlns:a16="http://schemas.microsoft.com/office/drawing/2014/main" id="{9F12A69D-55B2-E343-4782-AD7A023C3F56}"/>
              </a:ext>
            </a:extLst>
          </p:cNvPr>
          <p:cNvSpPr txBox="1"/>
          <p:nvPr/>
        </p:nvSpPr>
        <p:spPr>
          <a:xfrm>
            <a:off x="5897631" y="4985883"/>
            <a:ext cx="2038303" cy="584775"/>
          </a:xfrm>
          <a:prstGeom prst="rect">
            <a:avLst/>
          </a:prstGeom>
          <a:noFill/>
        </p:spPr>
        <p:txBody>
          <a:bodyPr wrap="square">
            <a:spAutoFit/>
          </a:bodyPr>
          <a:lstStyle/>
          <a:p>
            <a:r>
              <a:rPr lang="el-GR" sz="3200" b="0" i="0" dirty="0">
                <a:solidFill>
                  <a:srgbClr val="001320"/>
                </a:solidFill>
                <a:effectLst/>
                <a:latin typeface="Cardo"/>
              </a:rPr>
              <a:t>ἀπάντησιν</a:t>
            </a:r>
            <a:endParaRPr lang="en-US" sz="3200" dirty="0"/>
          </a:p>
        </p:txBody>
      </p:sp>
      <p:sp>
        <p:nvSpPr>
          <p:cNvPr id="23" name="TextBox 22">
            <a:extLst>
              <a:ext uri="{FF2B5EF4-FFF2-40B4-BE49-F238E27FC236}">
                <a16:creationId xmlns:a16="http://schemas.microsoft.com/office/drawing/2014/main" id="{F8A06B6A-C5E8-6AC9-5942-C797ADE1C0B0}"/>
              </a:ext>
            </a:extLst>
          </p:cNvPr>
          <p:cNvSpPr txBox="1"/>
          <p:nvPr/>
        </p:nvSpPr>
        <p:spPr>
          <a:xfrm>
            <a:off x="6238058" y="5536749"/>
            <a:ext cx="1352028" cy="410307"/>
          </a:xfrm>
          <a:prstGeom prst="rect">
            <a:avLst/>
          </a:prstGeom>
          <a:noFill/>
        </p:spPr>
        <p:txBody>
          <a:bodyPr wrap="square">
            <a:spAutoFit/>
          </a:bodyPr>
          <a:lstStyle/>
          <a:p>
            <a:r>
              <a:rPr lang="en-US" sz="2000" b="1" i="0" u="none" strike="noStrike" dirty="0">
                <a:solidFill>
                  <a:srgbClr val="99D6FF"/>
                </a:solidFill>
                <a:effectLst/>
                <a:latin typeface="Arial" panose="020B0604020202020204" pitchFamily="34" charset="0"/>
                <a:hlinkClick r:id="rId3" tooltip="Noun - Accusative Feminine Singular"/>
              </a:rPr>
              <a:t>N-AFS</a:t>
            </a:r>
            <a:endParaRPr lang="en-US" sz="2000" b="1" dirty="0"/>
          </a:p>
        </p:txBody>
      </p:sp>
      <p:sp>
        <p:nvSpPr>
          <p:cNvPr id="24" name="TextBox 23">
            <a:extLst>
              <a:ext uri="{FF2B5EF4-FFF2-40B4-BE49-F238E27FC236}">
                <a16:creationId xmlns:a16="http://schemas.microsoft.com/office/drawing/2014/main" id="{9B019F50-0ABE-CD8F-ECAF-BDF070F768DD}"/>
              </a:ext>
            </a:extLst>
          </p:cNvPr>
          <p:cNvSpPr txBox="1"/>
          <p:nvPr/>
        </p:nvSpPr>
        <p:spPr>
          <a:xfrm>
            <a:off x="5605392" y="5930537"/>
            <a:ext cx="2328962" cy="523220"/>
          </a:xfrm>
          <a:prstGeom prst="rect">
            <a:avLst/>
          </a:prstGeom>
          <a:noFill/>
        </p:spPr>
        <p:txBody>
          <a:bodyPr wrap="square" rtlCol="0">
            <a:spAutoFit/>
          </a:bodyPr>
          <a:lstStyle/>
          <a:p>
            <a:r>
              <a:rPr lang="en-US" sz="2800" dirty="0"/>
              <a:t>“the meeting”</a:t>
            </a:r>
          </a:p>
        </p:txBody>
      </p:sp>
      <p:sp>
        <p:nvSpPr>
          <p:cNvPr id="2" name="TextBox 1">
            <a:extLst>
              <a:ext uri="{FF2B5EF4-FFF2-40B4-BE49-F238E27FC236}">
                <a16:creationId xmlns:a16="http://schemas.microsoft.com/office/drawing/2014/main" id="{677E2B3A-C89B-535D-25B1-8845BC6F3941}"/>
              </a:ext>
            </a:extLst>
          </p:cNvPr>
          <p:cNvSpPr txBox="1"/>
          <p:nvPr/>
        </p:nvSpPr>
        <p:spPr>
          <a:xfrm>
            <a:off x="6017418" y="2788198"/>
            <a:ext cx="3090660" cy="1631216"/>
          </a:xfrm>
          <a:prstGeom prst="rect">
            <a:avLst/>
          </a:prstGeom>
          <a:noFill/>
        </p:spPr>
        <p:txBody>
          <a:bodyPr wrap="square" rtlCol="0">
            <a:spAutoFit/>
          </a:bodyPr>
          <a:lstStyle/>
          <a:p>
            <a:r>
              <a:rPr lang="en-US" sz="2400" dirty="0"/>
              <a:t>The Lord descends from heaven  - to take glorified saints home to heaven</a:t>
            </a:r>
            <a:r>
              <a:rPr lang="en-US" sz="2800" dirty="0"/>
              <a:t>. </a:t>
            </a:r>
          </a:p>
        </p:txBody>
      </p:sp>
      <p:sp>
        <p:nvSpPr>
          <p:cNvPr id="10" name="TextBox 9">
            <a:extLst>
              <a:ext uri="{FF2B5EF4-FFF2-40B4-BE49-F238E27FC236}">
                <a16:creationId xmlns:a16="http://schemas.microsoft.com/office/drawing/2014/main" id="{CE09B613-AA2F-9041-1814-0E354EEF3503}"/>
              </a:ext>
            </a:extLst>
          </p:cNvPr>
          <p:cNvSpPr txBox="1"/>
          <p:nvPr/>
        </p:nvSpPr>
        <p:spPr>
          <a:xfrm>
            <a:off x="454596" y="1843167"/>
            <a:ext cx="3841303" cy="1938992"/>
          </a:xfrm>
          <a:prstGeom prst="rect">
            <a:avLst/>
          </a:prstGeom>
          <a:noFill/>
        </p:spPr>
        <p:txBody>
          <a:bodyPr wrap="square" rtlCol="0">
            <a:spAutoFit/>
          </a:bodyPr>
          <a:lstStyle/>
          <a:p>
            <a:r>
              <a:rPr lang="en-US" sz="2400" dirty="0"/>
              <a:t>Jesus reigns in His Kingdom now – returns Kingdom to God when saints are raised and changed </a:t>
            </a:r>
            <a:r>
              <a:rPr lang="en-US" sz="2400" dirty="0">
                <a:solidFill>
                  <a:srgbClr val="C00000"/>
                </a:solidFill>
              </a:rPr>
              <a:t>(I Cor. 15:24-26(, 56-58)</a:t>
            </a:r>
          </a:p>
        </p:txBody>
      </p:sp>
    </p:spTree>
    <p:extLst>
      <p:ext uri="{BB962C8B-B14F-4D97-AF65-F5344CB8AC3E}">
        <p14:creationId xmlns:p14="http://schemas.microsoft.com/office/powerpoint/2010/main" val="95934354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14F506-5DBA-C5C5-33D8-0C99D6D2D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E2309C-56DF-61D3-CF9D-BFA818F2BEB5}"/>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997E88D4-99FD-8684-000C-2EB29A76E15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311221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393</TotalTime>
  <Words>428</Words>
  <Application>Microsoft Office PowerPoint</Application>
  <PresentationFormat>On-screen Show (4:3)</PresentationFormat>
  <Paragraphs>34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Cardo</vt:lpstr>
      <vt:lpstr>Office Theme</vt:lpstr>
      <vt:lpstr>PowerPoint Presentation</vt:lpstr>
      <vt:lpstr>PowerPoint Presentation</vt:lpstr>
      <vt:lpstr>          Asleep- sleeping – death </vt:lpstr>
      <vt:lpstr>      Blessings of Dying In Christ... </vt:lpstr>
      <vt:lpstr>      Details of the Lord’s descent from heaven </vt:lpstr>
      <vt:lpstr>                   εἰς  ἀπάντησιν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1</cp:revision>
  <dcterms:created xsi:type="dcterms:W3CDTF">2026-04-25T16:04:29Z</dcterms:created>
  <dcterms:modified xsi:type="dcterms:W3CDTF">2026-04-26T13:19:55Z</dcterms:modified>
</cp:coreProperties>
</file>